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a06051245f47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2bbc1417214321"/>
  </p:sldMasterIdLst>
  <p:sldIdLst>
    <p:sldId xmlns:r="http://schemas.openxmlformats.org/officeDocument/2006/relationships" id="256" r:id="R434d9cf7059a4170"/>
    <p:sldId xmlns:r="http://schemas.openxmlformats.org/officeDocument/2006/relationships" id="257" r:id="Rdc97098ef3634071"/>
    <p:sldId xmlns:r="http://schemas.openxmlformats.org/officeDocument/2006/relationships" id="258" r:id="Rabab4a4441814114"/>
    <p:sldId xmlns:r="http://schemas.openxmlformats.org/officeDocument/2006/relationships" id="259" r:id="R7a89527fb00c486e"/>
    <p:sldId xmlns:r="http://schemas.openxmlformats.org/officeDocument/2006/relationships" id="260" r:id="R35c88a31c0764df2"/>
    <p:sldId xmlns:r="http://schemas.openxmlformats.org/officeDocument/2006/relationships" id="261" r:id="Rf8865c79dc304fc6"/>
    <p:sldId xmlns:r="http://schemas.openxmlformats.org/officeDocument/2006/relationships" id="262" r:id="R5c7677e122a540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2bbc1417214321" /><Relationship Type="http://schemas.openxmlformats.org/officeDocument/2006/relationships/slide" Target="/ppt/slides/slide1.xml" Id="R434d9cf7059a4170" /><Relationship Type="http://schemas.openxmlformats.org/officeDocument/2006/relationships/slide" Target="/ppt/slides/slide2.xml" Id="Rdc97098ef3634071" /><Relationship Type="http://schemas.openxmlformats.org/officeDocument/2006/relationships/slide" Target="/ppt/slides/slide3.xml" Id="Rabab4a4441814114" /><Relationship Type="http://schemas.openxmlformats.org/officeDocument/2006/relationships/slide" Target="/ppt/slides/slide4.xml" Id="R7a89527fb00c486e" /><Relationship Type="http://schemas.openxmlformats.org/officeDocument/2006/relationships/slide" Target="/ppt/slides/slide5.xml" Id="R35c88a31c0764df2" /><Relationship Type="http://schemas.openxmlformats.org/officeDocument/2006/relationships/slide" Target="/ppt/slides/slide6.xml" Id="Rf8865c79dc304fc6" /><Relationship Type="http://schemas.openxmlformats.org/officeDocument/2006/relationships/slide" Target="/ppt/slides/slide7.xml" Id="R5c7677e122a540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c49e8672b041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3e495e5754af1" /><Relationship Type="http://schemas.openxmlformats.org/officeDocument/2006/relationships/theme" Target="/ppt/slideMasters/theme/theme1.xml" Id="R89869ba2ae3d45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d3e495e5754a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c69a7fa0447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fcd5888e74b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98cd632b54f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57c11bd5746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beaa12d454c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999802f2b42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7a06cc6a749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UTLABAKK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UTLABAKK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UTLABAKK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UTLABAKK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UTLABAKK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UTLABAKK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−132 648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327 574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365 538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UTLABAKK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KJARTAN MJELSTAD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UTLABAKK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Hamrenesvegen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927 518 902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UTLABAKK AS</a:t>
            </a:r>
          </a:p>
        </p:txBody>
      </p:sp>
    </p:spTree>
  </p:cSld>
  <p:clrMapOvr>
    <a:masterClrMapping xmlns:a="http://schemas.openxmlformats.org/drawingml/2006/main"/>
  </p:clrMapOvr>
</p:sld>
</file>