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eaaf04224443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7233286d8442b5"/>
  </p:sldMasterIdLst>
  <p:sldIdLst>
    <p:sldId xmlns:r="http://schemas.openxmlformats.org/officeDocument/2006/relationships" id="256" r:id="R9852efea99d8430c"/>
    <p:sldId xmlns:r="http://schemas.openxmlformats.org/officeDocument/2006/relationships" id="257" r:id="Rb5676f5e05fc4d8e"/>
    <p:sldId xmlns:r="http://schemas.openxmlformats.org/officeDocument/2006/relationships" id="258" r:id="Re834dd583f2c4f4b"/>
    <p:sldId xmlns:r="http://schemas.openxmlformats.org/officeDocument/2006/relationships" id="259" r:id="R67b3cc0f8af6486d"/>
    <p:sldId xmlns:r="http://schemas.openxmlformats.org/officeDocument/2006/relationships" id="260" r:id="Rdbd02fdbe1bc4e52"/>
    <p:sldId xmlns:r="http://schemas.openxmlformats.org/officeDocument/2006/relationships" id="261" r:id="R822a4a4317aa4e27"/>
    <p:sldId xmlns:r="http://schemas.openxmlformats.org/officeDocument/2006/relationships" id="262" r:id="R954fa6e597d7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233286d8442b5" /><Relationship Type="http://schemas.openxmlformats.org/officeDocument/2006/relationships/slide" Target="/ppt/slides/slide1.xml" Id="R9852efea99d8430c" /><Relationship Type="http://schemas.openxmlformats.org/officeDocument/2006/relationships/slide" Target="/ppt/slides/slide2.xml" Id="Rb5676f5e05fc4d8e" /><Relationship Type="http://schemas.openxmlformats.org/officeDocument/2006/relationships/slide" Target="/ppt/slides/slide3.xml" Id="Re834dd583f2c4f4b" /><Relationship Type="http://schemas.openxmlformats.org/officeDocument/2006/relationships/slide" Target="/ppt/slides/slide4.xml" Id="R67b3cc0f8af6486d" /><Relationship Type="http://schemas.openxmlformats.org/officeDocument/2006/relationships/slide" Target="/ppt/slides/slide5.xml" Id="Rdbd02fdbe1bc4e52" /><Relationship Type="http://schemas.openxmlformats.org/officeDocument/2006/relationships/slide" Target="/ppt/slides/slide6.xml" Id="R822a4a4317aa4e27" /><Relationship Type="http://schemas.openxmlformats.org/officeDocument/2006/relationships/slide" Target="/ppt/slides/slide7.xml" Id="R954fa6e597d7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97c6d54b344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f2ea7cb644f27" /><Relationship Type="http://schemas.openxmlformats.org/officeDocument/2006/relationships/theme" Target="/ppt/slideMasters/theme/theme1.xml" Id="Racd09eafd36a43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4f2ea7cb644f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7443e9e3048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917b262a84e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ef701c238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3797d6e6a4f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7c26bb9f548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5a21d968f4b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ae451a3b04a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HEKKVEIEN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HEKKVEIEN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854 823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LEFDAL KATJA LUND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ØGRIM TOBIAS DANIELSEN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Hekkveien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927 522 845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