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0b9c0d528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7bccd473d462f"/>
  </p:sldMasterIdLst>
  <p:sldIdLst>
    <p:sldId xmlns:r="http://schemas.openxmlformats.org/officeDocument/2006/relationships" id="256" r:id="R5d56ec5261664500"/>
    <p:sldId xmlns:r="http://schemas.openxmlformats.org/officeDocument/2006/relationships" id="257" r:id="R76bf6a39e09c4ab0"/>
    <p:sldId xmlns:r="http://schemas.openxmlformats.org/officeDocument/2006/relationships" id="258" r:id="R533f499d05c04d23"/>
    <p:sldId xmlns:r="http://schemas.openxmlformats.org/officeDocument/2006/relationships" id="259" r:id="R128e6dd321d54e04"/>
    <p:sldId xmlns:r="http://schemas.openxmlformats.org/officeDocument/2006/relationships" id="260" r:id="R5ba928fe3d08426f"/>
    <p:sldId xmlns:r="http://schemas.openxmlformats.org/officeDocument/2006/relationships" id="261" r:id="R97a04a861fa945f7"/>
    <p:sldId xmlns:r="http://schemas.openxmlformats.org/officeDocument/2006/relationships" id="262" r:id="R05a5841e7a53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7bccd473d462f" /><Relationship Type="http://schemas.openxmlformats.org/officeDocument/2006/relationships/slide" Target="/ppt/slides/slide1.xml" Id="R5d56ec5261664500" /><Relationship Type="http://schemas.openxmlformats.org/officeDocument/2006/relationships/slide" Target="/ppt/slides/slide2.xml" Id="R76bf6a39e09c4ab0" /><Relationship Type="http://schemas.openxmlformats.org/officeDocument/2006/relationships/slide" Target="/ppt/slides/slide3.xml" Id="R533f499d05c04d23" /><Relationship Type="http://schemas.openxmlformats.org/officeDocument/2006/relationships/slide" Target="/ppt/slides/slide4.xml" Id="R128e6dd321d54e04" /><Relationship Type="http://schemas.openxmlformats.org/officeDocument/2006/relationships/slide" Target="/ppt/slides/slide5.xml" Id="R5ba928fe3d08426f" /><Relationship Type="http://schemas.openxmlformats.org/officeDocument/2006/relationships/slide" Target="/ppt/slides/slide6.xml" Id="R97a04a861fa945f7" /><Relationship Type="http://schemas.openxmlformats.org/officeDocument/2006/relationships/slide" Target="/ppt/slides/slide7.xml" Id="R05a5841e7a53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e776a33a9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f69a546de4d91" /><Relationship Type="http://schemas.openxmlformats.org/officeDocument/2006/relationships/theme" Target="/ppt/slideMasters/theme/theme1.xml" Id="R128d126dc31c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f69a546de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84a0600a4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b79c1724f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f35ad80c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cc267de1d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5718da20346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e666da2b2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f7df2003e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SAJEV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SAJEV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SAJEV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SAJEV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SAJEV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SAJEV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707 803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SAJEV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EMELIE VÅTVIK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 ARE JOHANSEN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SAJEV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 232 507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9170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927 528 754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SAJEV AS</a:t>
            </a:r>
          </a:p>
        </p:txBody>
      </p:sp>
    </p:spTree>
  </p:cSld>
  <p:clrMapOvr>
    <a:masterClrMapping xmlns:a="http://schemas.openxmlformats.org/drawingml/2006/main"/>
  </p:clrMapOvr>
</p:sld>
</file>