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43ab8aebd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f34cc9684e4610"/>
  </p:sldMasterIdLst>
  <p:sldIdLst>
    <p:sldId xmlns:r="http://schemas.openxmlformats.org/officeDocument/2006/relationships" id="256" r:id="Rb2b57f789c78421b"/>
    <p:sldId xmlns:r="http://schemas.openxmlformats.org/officeDocument/2006/relationships" id="257" r:id="R72b365457e854bbe"/>
    <p:sldId xmlns:r="http://schemas.openxmlformats.org/officeDocument/2006/relationships" id="258" r:id="R810034644a804171"/>
    <p:sldId xmlns:r="http://schemas.openxmlformats.org/officeDocument/2006/relationships" id="259" r:id="R17ed379e857b4179"/>
    <p:sldId xmlns:r="http://schemas.openxmlformats.org/officeDocument/2006/relationships" id="260" r:id="R54f5b82130304f43"/>
    <p:sldId xmlns:r="http://schemas.openxmlformats.org/officeDocument/2006/relationships" id="261" r:id="Rc7d6df8157504146"/>
    <p:sldId xmlns:r="http://schemas.openxmlformats.org/officeDocument/2006/relationships" id="262" r:id="Rf80209a2d6c3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34cc9684e4610" /><Relationship Type="http://schemas.openxmlformats.org/officeDocument/2006/relationships/slide" Target="/ppt/slides/slide1.xml" Id="Rb2b57f789c78421b" /><Relationship Type="http://schemas.openxmlformats.org/officeDocument/2006/relationships/slide" Target="/ppt/slides/slide2.xml" Id="R72b365457e854bbe" /><Relationship Type="http://schemas.openxmlformats.org/officeDocument/2006/relationships/slide" Target="/ppt/slides/slide3.xml" Id="R810034644a804171" /><Relationship Type="http://schemas.openxmlformats.org/officeDocument/2006/relationships/slide" Target="/ppt/slides/slide4.xml" Id="R17ed379e857b4179" /><Relationship Type="http://schemas.openxmlformats.org/officeDocument/2006/relationships/slide" Target="/ppt/slides/slide5.xml" Id="R54f5b82130304f43" /><Relationship Type="http://schemas.openxmlformats.org/officeDocument/2006/relationships/slide" Target="/ppt/slides/slide6.xml" Id="Rc7d6df8157504146" /><Relationship Type="http://schemas.openxmlformats.org/officeDocument/2006/relationships/slide" Target="/ppt/slides/slide7.xml" Id="Rf80209a2d6c3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a6f51bebc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46630774c4959" /><Relationship Type="http://schemas.openxmlformats.org/officeDocument/2006/relationships/theme" Target="/ppt/slideMasters/theme/theme1.xml" Id="R24b463750989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46630774c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b41657806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25247c4fe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6cb4c8c64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c72e0c8bd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6cbe03a91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40043f5a6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129af1d3e4a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VÅLER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VÅLBEKK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927 530 066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