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089732754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dad76173e47d4"/>
  </p:sldMasterIdLst>
  <p:sldIdLst>
    <p:sldId xmlns:r="http://schemas.openxmlformats.org/officeDocument/2006/relationships" id="256" r:id="Red7096fa4b154cd0"/>
    <p:sldId xmlns:r="http://schemas.openxmlformats.org/officeDocument/2006/relationships" id="257" r:id="Rc369ebe0fd664506"/>
    <p:sldId xmlns:r="http://schemas.openxmlformats.org/officeDocument/2006/relationships" id="258" r:id="R5cdb299e4f6044a2"/>
    <p:sldId xmlns:r="http://schemas.openxmlformats.org/officeDocument/2006/relationships" id="259" r:id="R55c1419c7511457e"/>
    <p:sldId xmlns:r="http://schemas.openxmlformats.org/officeDocument/2006/relationships" id="260" r:id="R95c69bb65d5d4524"/>
    <p:sldId xmlns:r="http://schemas.openxmlformats.org/officeDocument/2006/relationships" id="261" r:id="R629708e051ef48f3"/>
    <p:sldId xmlns:r="http://schemas.openxmlformats.org/officeDocument/2006/relationships" id="262" r:id="R966876fdae51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dad76173e47d4" /><Relationship Type="http://schemas.openxmlformats.org/officeDocument/2006/relationships/slide" Target="/ppt/slides/slide1.xml" Id="Red7096fa4b154cd0" /><Relationship Type="http://schemas.openxmlformats.org/officeDocument/2006/relationships/slide" Target="/ppt/slides/slide2.xml" Id="Rc369ebe0fd664506" /><Relationship Type="http://schemas.openxmlformats.org/officeDocument/2006/relationships/slide" Target="/ppt/slides/slide3.xml" Id="R5cdb299e4f6044a2" /><Relationship Type="http://schemas.openxmlformats.org/officeDocument/2006/relationships/slide" Target="/ppt/slides/slide4.xml" Id="R55c1419c7511457e" /><Relationship Type="http://schemas.openxmlformats.org/officeDocument/2006/relationships/slide" Target="/ppt/slides/slide5.xml" Id="R95c69bb65d5d4524" /><Relationship Type="http://schemas.openxmlformats.org/officeDocument/2006/relationships/slide" Target="/ppt/slides/slide6.xml" Id="R629708e051ef48f3" /><Relationship Type="http://schemas.openxmlformats.org/officeDocument/2006/relationships/slide" Target="/ppt/slides/slide7.xml" Id="R966876fdae51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70c7e5dae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2b66dcf164775" /><Relationship Type="http://schemas.openxmlformats.org/officeDocument/2006/relationships/theme" Target="/ppt/slideMasters/theme/theme1.xml" Id="R5b0b3c1bd4c6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2b66dcf16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4bb80fa5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7b70756b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c1c6402a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ba14f611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33b85057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4a3d6f38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9c2961354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OLSEN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RØRLEGGERSERVICE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FLEMMING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Elvengveien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flemming@olsenrs.no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www.olsenrs.no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927 532 751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RØRLEGGERSERVICE AS</a:t>
            </a:r>
          </a:p>
        </p:txBody>
      </p:sp>
    </p:spTree>
  </p:cSld>
  <p:clrMapOvr>
    <a:masterClrMapping xmlns:a="http://schemas.openxmlformats.org/drawingml/2006/main"/>
  </p:clrMapOvr>
</p:sld>
</file>