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af522774d4b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0c6d072504c9f"/>
  </p:sldMasterIdLst>
  <p:sldIdLst>
    <p:sldId xmlns:r="http://schemas.openxmlformats.org/officeDocument/2006/relationships" id="256" r:id="R89e82b4cf74c4d69"/>
    <p:sldId xmlns:r="http://schemas.openxmlformats.org/officeDocument/2006/relationships" id="257" r:id="R599344f428464df2"/>
    <p:sldId xmlns:r="http://schemas.openxmlformats.org/officeDocument/2006/relationships" id="258" r:id="Rb9d19f09276a4416"/>
    <p:sldId xmlns:r="http://schemas.openxmlformats.org/officeDocument/2006/relationships" id="259" r:id="R8c60841d53e64fd5"/>
    <p:sldId xmlns:r="http://schemas.openxmlformats.org/officeDocument/2006/relationships" id="260" r:id="Rb5e1669e922e4bc9"/>
    <p:sldId xmlns:r="http://schemas.openxmlformats.org/officeDocument/2006/relationships" id="261" r:id="R05597d98d8a74d5b"/>
    <p:sldId xmlns:r="http://schemas.openxmlformats.org/officeDocument/2006/relationships" id="262" r:id="Red1212614002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0c6d072504c9f" /><Relationship Type="http://schemas.openxmlformats.org/officeDocument/2006/relationships/slide" Target="/ppt/slides/slide1.xml" Id="R89e82b4cf74c4d69" /><Relationship Type="http://schemas.openxmlformats.org/officeDocument/2006/relationships/slide" Target="/ppt/slides/slide2.xml" Id="R599344f428464df2" /><Relationship Type="http://schemas.openxmlformats.org/officeDocument/2006/relationships/slide" Target="/ppt/slides/slide3.xml" Id="Rb9d19f09276a4416" /><Relationship Type="http://schemas.openxmlformats.org/officeDocument/2006/relationships/slide" Target="/ppt/slides/slide4.xml" Id="R8c60841d53e64fd5" /><Relationship Type="http://schemas.openxmlformats.org/officeDocument/2006/relationships/slide" Target="/ppt/slides/slide5.xml" Id="Rb5e1669e922e4bc9" /><Relationship Type="http://schemas.openxmlformats.org/officeDocument/2006/relationships/slide" Target="/ppt/slides/slide6.xml" Id="R05597d98d8a74d5b" /><Relationship Type="http://schemas.openxmlformats.org/officeDocument/2006/relationships/slide" Target="/ppt/slides/slide7.xml" Id="Red1212614002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b0ff78f04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1cef3f47d4b7f" /><Relationship Type="http://schemas.openxmlformats.org/officeDocument/2006/relationships/theme" Target="/ppt/slideMasters/theme/theme1.xml" Id="Reb215ac81796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1cef3f47d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4bb7f577f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24dc5c2c84a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a557ef9d6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fc126244f40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2f70ca6e3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efd8ed16b4b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8f73004344b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SNJO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KVÅLE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Runar Kvåle, Ostadalsveien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927 532 972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