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4c3e8a546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66af2b47543bf"/>
  </p:sldMasterIdLst>
  <p:sldIdLst>
    <p:sldId xmlns:r="http://schemas.openxmlformats.org/officeDocument/2006/relationships" id="256" r:id="R71ea64008c2b4368"/>
    <p:sldId xmlns:r="http://schemas.openxmlformats.org/officeDocument/2006/relationships" id="257" r:id="R56b27ca888624242"/>
    <p:sldId xmlns:r="http://schemas.openxmlformats.org/officeDocument/2006/relationships" id="258" r:id="R154b8497fc3b4d35"/>
    <p:sldId xmlns:r="http://schemas.openxmlformats.org/officeDocument/2006/relationships" id="259" r:id="Re6d41414127e4b19"/>
    <p:sldId xmlns:r="http://schemas.openxmlformats.org/officeDocument/2006/relationships" id="260" r:id="R512e727d0b3c4b4b"/>
    <p:sldId xmlns:r="http://schemas.openxmlformats.org/officeDocument/2006/relationships" id="261" r:id="R395ce1ff1eda4af7"/>
    <p:sldId xmlns:r="http://schemas.openxmlformats.org/officeDocument/2006/relationships" id="262" r:id="Rd3bbc9af0bb6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66af2b47543bf" /><Relationship Type="http://schemas.openxmlformats.org/officeDocument/2006/relationships/slide" Target="/ppt/slides/slide1.xml" Id="R71ea64008c2b4368" /><Relationship Type="http://schemas.openxmlformats.org/officeDocument/2006/relationships/slide" Target="/ppt/slides/slide2.xml" Id="R56b27ca888624242" /><Relationship Type="http://schemas.openxmlformats.org/officeDocument/2006/relationships/slide" Target="/ppt/slides/slide3.xml" Id="R154b8497fc3b4d35" /><Relationship Type="http://schemas.openxmlformats.org/officeDocument/2006/relationships/slide" Target="/ppt/slides/slide4.xml" Id="Re6d41414127e4b19" /><Relationship Type="http://schemas.openxmlformats.org/officeDocument/2006/relationships/slide" Target="/ppt/slides/slide5.xml" Id="R512e727d0b3c4b4b" /><Relationship Type="http://schemas.openxmlformats.org/officeDocument/2006/relationships/slide" Target="/ppt/slides/slide6.xml" Id="R395ce1ff1eda4af7" /><Relationship Type="http://schemas.openxmlformats.org/officeDocument/2006/relationships/slide" Target="/ppt/slides/slide7.xml" Id="Rd3bbc9af0bb6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e0ca87c40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526f9ff464a84" /><Relationship Type="http://schemas.openxmlformats.org/officeDocument/2006/relationships/theme" Target="/ppt/slideMasters/theme/theme1.xml" Id="Rd32c326b863f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526f9ff46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a5ef48a32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6474cd046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0bbffb923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fbc08f3842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4aac7dd0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eb926082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3e9f75c8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 REGNSKAP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3 326 492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588 434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1 198 411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PMTØMMERVOLD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TTUV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927 534 878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REGNSKAP AS</a:t>
            </a:r>
          </a:p>
        </p:txBody>
      </p:sp>
    </p:spTree>
  </p:cSld>
  <p:clrMapOvr>
    <a:masterClrMapping xmlns:a="http://schemas.openxmlformats.org/drawingml/2006/main"/>
  </p:clrMapOvr>
</p:sld>
</file>