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0a6bb2e90b42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576789778c414b"/>
  </p:sldMasterIdLst>
  <p:sldIdLst>
    <p:sldId xmlns:r="http://schemas.openxmlformats.org/officeDocument/2006/relationships" id="256" r:id="R1f28eac45cbd4cea"/>
    <p:sldId xmlns:r="http://schemas.openxmlformats.org/officeDocument/2006/relationships" id="257" r:id="Rd66b928a84dc46c3"/>
    <p:sldId xmlns:r="http://schemas.openxmlformats.org/officeDocument/2006/relationships" id="258" r:id="Ra4b2dff3e40849ad"/>
    <p:sldId xmlns:r="http://schemas.openxmlformats.org/officeDocument/2006/relationships" id="259" r:id="R1e43340c2e7a47a5"/>
    <p:sldId xmlns:r="http://schemas.openxmlformats.org/officeDocument/2006/relationships" id="260" r:id="R1784c6060ab2499d"/>
    <p:sldId xmlns:r="http://schemas.openxmlformats.org/officeDocument/2006/relationships" id="261" r:id="R29f4961a2eb14cdd"/>
    <p:sldId xmlns:r="http://schemas.openxmlformats.org/officeDocument/2006/relationships" id="262" r:id="R278c57c55dcf47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576789778c414b" /><Relationship Type="http://schemas.openxmlformats.org/officeDocument/2006/relationships/slide" Target="/ppt/slides/slide1.xml" Id="R1f28eac45cbd4cea" /><Relationship Type="http://schemas.openxmlformats.org/officeDocument/2006/relationships/slide" Target="/ppt/slides/slide2.xml" Id="Rd66b928a84dc46c3" /><Relationship Type="http://schemas.openxmlformats.org/officeDocument/2006/relationships/slide" Target="/ppt/slides/slide3.xml" Id="Ra4b2dff3e40849ad" /><Relationship Type="http://schemas.openxmlformats.org/officeDocument/2006/relationships/slide" Target="/ppt/slides/slide4.xml" Id="R1e43340c2e7a47a5" /><Relationship Type="http://schemas.openxmlformats.org/officeDocument/2006/relationships/slide" Target="/ppt/slides/slide5.xml" Id="R1784c6060ab2499d" /><Relationship Type="http://schemas.openxmlformats.org/officeDocument/2006/relationships/slide" Target="/ppt/slides/slide6.xml" Id="R29f4961a2eb14cdd" /><Relationship Type="http://schemas.openxmlformats.org/officeDocument/2006/relationships/slide" Target="/ppt/slides/slide7.xml" Id="R278c57c55dcf47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329aa55fbe4b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4f2fb8135b4f53" /><Relationship Type="http://schemas.openxmlformats.org/officeDocument/2006/relationships/theme" Target="/ppt/slideMasters/theme/theme1.xml" Id="Rc54f5386682a42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4f2fb8135b4f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c8756172cc45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c25b39f0d341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3143d45e5140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7715670cdb47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a1df5eb90e42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88e076210148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51775f336a44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HEATING.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HEATING.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HEATING.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HEATING.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HEATING.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HEATING.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10 942 102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−40 545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1 029 138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4 789 251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HEATING.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FALKMAN ANTON ERIK L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LÆRUM SINDRE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HEATING.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Brynsveien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927 535 238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HEATING. AS</a:t>
            </a:r>
          </a:p>
        </p:txBody>
      </p:sp>
    </p:spTree>
  </p:cSld>
  <p:clrMapOvr>
    <a:masterClrMapping xmlns:a="http://schemas.openxmlformats.org/drawingml/2006/main"/>
  </p:clrMapOvr>
</p:sld>
</file>