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73780fce6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f8ba7d6d54e61"/>
  </p:sldMasterIdLst>
  <p:sldIdLst>
    <p:sldId xmlns:r="http://schemas.openxmlformats.org/officeDocument/2006/relationships" id="256" r:id="R981ed528746646cc"/>
    <p:sldId xmlns:r="http://schemas.openxmlformats.org/officeDocument/2006/relationships" id="257" r:id="R70d29f2eadd340c6"/>
    <p:sldId xmlns:r="http://schemas.openxmlformats.org/officeDocument/2006/relationships" id="258" r:id="R9c496d4d104e4bf0"/>
    <p:sldId xmlns:r="http://schemas.openxmlformats.org/officeDocument/2006/relationships" id="259" r:id="Rba30deb24a1c43a9"/>
    <p:sldId xmlns:r="http://schemas.openxmlformats.org/officeDocument/2006/relationships" id="260" r:id="R515b0da2e8a0459e"/>
    <p:sldId xmlns:r="http://schemas.openxmlformats.org/officeDocument/2006/relationships" id="261" r:id="Re587dde1a3694256"/>
    <p:sldId xmlns:r="http://schemas.openxmlformats.org/officeDocument/2006/relationships" id="262" r:id="Re7aa0fd45554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f8ba7d6d54e61" /><Relationship Type="http://schemas.openxmlformats.org/officeDocument/2006/relationships/slide" Target="/ppt/slides/slide1.xml" Id="R981ed528746646cc" /><Relationship Type="http://schemas.openxmlformats.org/officeDocument/2006/relationships/slide" Target="/ppt/slides/slide2.xml" Id="R70d29f2eadd340c6" /><Relationship Type="http://schemas.openxmlformats.org/officeDocument/2006/relationships/slide" Target="/ppt/slides/slide3.xml" Id="R9c496d4d104e4bf0" /><Relationship Type="http://schemas.openxmlformats.org/officeDocument/2006/relationships/slide" Target="/ppt/slides/slide4.xml" Id="Rba30deb24a1c43a9" /><Relationship Type="http://schemas.openxmlformats.org/officeDocument/2006/relationships/slide" Target="/ppt/slides/slide5.xml" Id="R515b0da2e8a0459e" /><Relationship Type="http://schemas.openxmlformats.org/officeDocument/2006/relationships/slide" Target="/ppt/slides/slide6.xml" Id="Re587dde1a3694256" /><Relationship Type="http://schemas.openxmlformats.org/officeDocument/2006/relationships/slide" Target="/ppt/slides/slide7.xml" Id="Re7aa0fd45554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8f5a7ab07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529a01de42b8" /><Relationship Type="http://schemas.openxmlformats.org/officeDocument/2006/relationships/theme" Target="/ppt/slideMasters/theme/theme1.xml" Id="Ra2eaf66b82ca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7529a01de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29468e4e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bb64a48dd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849ae202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589f45ebc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f73493c0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d9ea91e4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fcee017b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NYQUIST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36D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 INVESTOR AS</a:t>
            </a:r>
          </a:p>
        </p:txBody>
      </p:sp>
    </p:spTree>
  </p:cSld>
  <p:clrMapOvr>
    <a:masterClrMapping xmlns:a="http://schemas.openxmlformats.org/drawingml/2006/main"/>
  </p:clrMapOvr>
</p:sld>
</file>