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00bfac9d8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68e5dd0694aa2"/>
  </p:sldMasterIdLst>
  <p:sldIdLst>
    <p:sldId xmlns:r="http://schemas.openxmlformats.org/officeDocument/2006/relationships" id="256" r:id="R38eab5dcdad84d32"/>
    <p:sldId xmlns:r="http://schemas.openxmlformats.org/officeDocument/2006/relationships" id="257" r:id="Rf44f92a77f4a42ed"/>
    <p:sldId xmlns:r="http://schemas.openxmlformats.org/officeDocument/2006/relationships" id="258" r:id="Rdd47b4898c2f4330"/>
    <p:sldId xmlns:r="http://schemas.openxmlformats.org/officeDocument/2006/relationships" id="259" r:id="R8c091d7aa3984659"/>
    <p:sldId xmlns:r="http://schemas.openxmlformats.org/officeDocument/2006/relationships" id="260" r:id="R150ee2a6423449d4"/>
    <p:sldId xmlns:r="http://schemas.openxmlformats.org/officeDocument/2006/relationships" id="261" r:id="R82dda88eff334f14"/>
    <p:sldId xmlns:r="http://schemas.openxmlformats.org/officeDocument/2006/relationships" id="262" r:id="Rbcd5e5c6be7d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68e5dd0694aa2" /><Relationship Type="http://schemas.openxmlformats.org/officeDocument/2006/relationships/slide" Target="/ppt/slides/slide1.xml" Id="R38eab5dcdad84d32" /><Relationship Type="http://schemas.openxmlformats.org/officeDocument/2006/relationships/slide" Target="/ppt/slides/slide2.xml" Id="Rf44f92a77f4a42ed" /><Relationship Type="http://schemas.openxmlformats.org/officeDocument/2006/relationships/slide" Target="/ppt/slides/slide3.xml" Id="Rdd47b4898c2f4330" /><Relationship Type="http://schemas.openxmlformats.org/officeDocument/2006/relationships/slide" Target="/ppt/slides/slide4.xml" Id="R8c091d7aa3984659" /><Relationship Type="http://schemas.openxmlformats.org/officeDocument/2006/relationships/slide" Target="/ppt/slides/slide5.xml" Id="R150ee2a6423449d4" /><Relationship Type="http://schemas.openxmlformats.org/officeDocument/2006/relationships/slide" Target="/ppt/slides/slide6.xml" Id="R82dda88eff334f14" /><Relationship Type="http://schemas.openxmlformats.org/officeDocument/2006/relationships/slide" Target="/ppt/slides/slide7.xml" Id="Rbcd5e5c6be7d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fb9ee788d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eeff21954362" /><Relationship Type="http://schemas.openxmlformats.org/officeDocument/2006/relationships/theme" Target="/ppt/slideMasters/theme/theme1.xml" Id="R47ab3854febd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beeff2195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75d10729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38d0792c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b7f105ed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2a9d6650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827e7978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d5d318c3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37c8d444d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891 002 000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918 076 000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HELENE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JENNY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NORA BERIT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BECK-BJØRNTVEDT HANNE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