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2a79683b3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bf5d2e6f44015"/>
  </p:sldMasterIdLst>
  <p:sldIdLst>
    <p:sldId xmlns:r="http://schemas.openxmlformats.org/officeDocument/2006/relationships" id="256" r:id="R09026df1473b4499"/>
    <p:sldId xmlns:r="http://schemas.openxmlformats.org/officeDocument/2006/relationships" id="257" r:id="Rd8291c90acc3440e"/>
    <p:sldId xmlns:r="http://schemas.openxmlformats.org/officeDocument/2006/relationships" id="258" r:id="R0985a60d6bc7462f"/>
    <p:sldId xmlns:r="http://schemas.openxmlformats.org/officeDocument/2006/relationships" id="259" r:id="Rde72eddb28b24772"/>
    <p:sldId xmlns:r="http://schemas.openxmlformats.org/officeDocument/2006/relationships" id="260" r:id="R1ead8f7340654c9e"/>
    <p:sldId xmlns:r="http://schemas.openxmlformats.org/officeDocument/2006/relationships" id="261" r:id="R705cd4554d964992"/>
    <p:sldId xmlns:r="http://schemas.openxmlformats.org/officeDocument/2006/relationships" id="262" r:id="Rb8b7e4a64237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bf5d2e6f44015" /><Relationship Type="http://schemas.openxmlformats.org/officeDocument/2006/relationships/slide" Target="/ppt/slides/slide1.xml" Id="R09026df1473b4499" /><Relationship Type="http://schemas.openxmlformats.org/officeDocument/2006/relationships/slide" Target="/ppt/slides/slide2.xml" Id="Rd8291c90acc3440e" /><Relationship Type="http://schemas.openxmlformats.org/officeDocument/2006/relationships/slide" Target="/ppt/slides/slide3.xml" Id="R0985a60d6bc7462f" /><Relationship Type="http://schemas.openxmlformats.org/officeDocument/2006/relationships/slide" Target="/ppt/slides/slide4.xml" Id="Rde72eddb28b24772" /><Relationship Type="http://schemas.openxmlformats.org/officeDocument/2006/relationships/slide" Target="/ppt/slides/slide5.xml" Id="R1ead8f7340654c9e" /><Relationship Type="http://schemas.openxmlformats.org/officeDocument/2006/relationships/slide" Target="/ppt/slides/slide6.xml" Id="R705cd4554d964992" /><Relationship Type="http://schemas.openxmlformats.org/officeDocument/2006/relationships/slide" Target="/ppt/slides/slide7.xml" Id="Rb8b7e4a64237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1aa144f1f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609225b84a35" /><Relationship Type="http://schemas.openxmlformats.org/officeDocument/2006/relationships/theme" Target="/ppt/slideMasters/theme/theme1.xml" Id="Rf6ca38c68b31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1609225b8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e95e99fc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7eeb368d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9ce4d5792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90547899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50388488b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2a8ca5593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4b5182f74d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GULLI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 MASKIN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6 617 011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5 392 632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Fabelveien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927 547 244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GULLI MASKIN AS</a:t>
            </a:r>
          </a:p>
        </p:txBody>
      </p:sp>
    </p:spTree>
  </p:cSld>
  <p:clrMapOvr>
    <a:masterClrMapping xmlns:a="http://schemas.openxmlformats.org/drawingml/2006/main"/>
  </p:clrMapOvr>
</p:sld>
</file>