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ef913d56a41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a7b8f18bfd47d9"/>
  </p:sldMasterIdLst>
  <p:sldIdLst>
    <p:sldId xmlns:r="http://schemas.openxmlformats.org/officeDocument/2006/relationships" id="256" r:id="Ra6623c0e96a04d2c"/>
    <p:sldId xmlns:r="http://schemas.openxmlformats.org/officeDocument/2006/relationships" id="257" r:id="Rf9f592bda2b34f95"/>
    <p:sldId xmlns:r="http://schemas.openxmlformats.org/officeDocument/2006/relationships" id="258" r:id="R7d23f741400c4cbb"/>
    <p:sldId xmlns:r="http://schemas.openxmlformats.org/officeDocument/2006/relationships" id="259" r:id="R53e392bc88144c67"/>
    <p:sldId xmlns:r="http://schemas.openxmlformats.org/officeDocument/2006/relationships" id="260" r:id="R92f120dc7acb45b0"/>
    <p:sldId xmlns:r="http://schemas.openxmlformats.org/officeDocument/2006/relationships" id="261" r:id="Rf58a6110425c4269"/>
    <p:sldId xmlns:r="http://schemas.openxmlformats.org/officeDocument/2006/relationships" id="262" r:id="R0893ea4f5bc041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7b8f18bfd47d9" /><Relationship Type="http://schemas.openxmlformats.org/officeDocument/2006/relationships/slide" Target="/ppt/slides/slide1.xml" Id="Ra6623c0e96a04d2c" /><Relationship Type="http://schemas.openxmlformats.org/officeDocument/2006/relationships/slide" Target="/ppt/slides/slide2.xml" Id="Rf9f592bda2b34f95" /><Relationship Type="http://schemas.openxmlformats.org/officeDocument/2006/relationships/slide" Target="/ppt/slides/slide3.xml" Id="R7d23f741400c4cbb" /><Relationship Type="http://schemas.openxmlformats.org/officeDocument/2006/relationships/slide" Target="/ppt/slides/slide4.xml" Id="R53e392bc88144c67" /><Relationship Type="http://schemas.openxmlformats.org/officeDocument/2006/relationships/slide" Target="/ppt/slides/slide5.xml" Id="R92f120dc7acb45b0" /><Relationship Type="http://schemas.openxmlformats.org/officeDocument/2006/relationships/slide" Target="/ppt/slides/slide6.xml" Id="Rf58a6110425c4269" /><Relationship Type="http://schemas.openxmlformats.org/officeDocument/2006/relationships/slide" Target="/ppt/slides/slide7.xml" Id="R0893ea4f5bc041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55552e6b14b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1713a6e9f45c0" /><Relationship Type="http://schemas.openxmlformats.org/officeDocument/2006/relationships/theme" Target="/ppt/slideMasters/theme/theme1.xml" Id="R050e97a5e9b449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f1713a6e9f45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7a182de72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6194736f1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881fb58784a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e834e67c7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15eb2cefc46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33cb9e1b446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8a148877241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ILVA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ILVA HOLDING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241 550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415 039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AUSTBØ INGER LISE VÅLAND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Dalåkerveien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927 561 077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