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260d1f17c984744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4f9314d6387543fc"/>
  </p:sldMasterIdLst>
  <p:sldIdLst>
    <p:sldId xmlns:r="http://schemas.openxmlformats.org/officeDocument/2006/relationships" id="256" r:id="R9d9d9d29a0be4313"/>
    <p:sldId xmlns:r="http://schemas.openxmlformats.org/officeDocument/2006/relationships" id="257" r:id="R646e5f06f7d64f52"/>
    <p:sldId xmlns:r="http://schemas.openxmlformats.org/officeDocument/2006/relationships" id="258" r:id="R2c6c2b27bd0f4c71"/>
    <p:sldId xmlns:r="http://schemas.openxmlformats.org/officeDocument/2006/relationships" id="259" r:id="R76dc4021cde34275"/>
    <p:sldId xmlns:r="http://schemas.openxmlformats.org/officeDocument/2006/relationships" id="260" r:id="Re943f5da2bc547d4"/>
    <p:sldId xmlns:r="http://schemas.openxmlformats.org/officeDocument/2006/relationships" id="261" r:id="R9feeba611eb04005"/>
    <p:sldId xmlns:r="http://schemas.openxmlformats.org/officeDocument/2006/relationships" id="262" r:id="R0dede30c2fce45a7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4f9314d6387543fc" /><Relationship Type="http://schemas.openxmlformats.org/officeDocument/2006/relationships/slide" Target="/ppt/slides/slide1.xml" Id="R9d9d9d29a0be4313" /><Relationship Type="http://schemas.openxmlformats.org/officeDocument/2006/relationships/slide" Target="/ppt/slides/slide2.xml" Id="R646e5f06f7d64f52" /><Relationship Type="http://schemas.openxmlformats.org/officeDocument/2006/relationships/slide" Target="/ppt/slides/slide3.xml" Id="R2c6c2b27bd0f4c71" /><Relationship Type="http://schemas.openxmlformats.org/officeDocument/2006/relationships/slide" Target="/ppt/slides/slide4.xml" Id="R76dc4021cde34275" /><Relationship Type="http://schemas.openxmlformats.org/officeDocument/2006/relationships/slide" Target="/ppt/slides/slide5.xml" Id="Re943f5da2bc547d4" /><Relationship Type="http://schemas.openxmlformats.org/officeDocument/2006/relationships/slide" Target="/ppt/slides/slide6.xml" Id="R9feeba611eb04005" /><Relationship Type="http://schemas.openxmlformats.org/officeDocument/2006/relationships/slide" Target="/ppt/slides/slide7.xml" Id="R0dede30c2fce45a7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2332badc3e6432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12434ad010d4067" /><Relationship Type="http://schemas.openxmlformats.org/officeDocument/2006/relationships/theme" Target="/ppt/slideMasters/theme/theme1.xml" Id="R430f54e0bee04c0e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112434ad010d4067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cd1745b008e45dd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1cab279c2274864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191f3a108c8b4a7c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c301a332f5648b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5993e9eb79c4152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a0d4ece05114633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a45e3f7cd4164017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SUBMARA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SUBMARA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SUBMARA HOLDING AS ble etablert [år] og holder til i Sætre.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SUBMARA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SUBMARA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SUBMARA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19 371 272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385 545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53 954 092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260 945 218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405 673 818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SUBMARA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MIDLERTIDIG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SUBMARA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Åsveien 8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3475 Sætre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927 575 361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SUBMARA HOLDING AS</a:t>
            </a:r>
          </a:p>
        </p:txBody>
      </p:sp>
    </p:spTree>
  </p:cSld>
  <p:clrMapOvr>
    <a:masterClrMapping xmlns:a="http://schemas.openxmlformats.org/drawingml/2006/main"/>
  </p:clrMapOvr>
</p:sld>
</file>