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6f1dc8ab9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f121daabe487b"/>
  </p:sldMasterIdLst>
  <p:sldIdLst>
    <p:sldId xmlns:r="http://schemas.openxmlformats.org/officeDocument/2006/relationships" id="256" r:id="R735a58d0bc7248c8"/>
    <p:sldId xmlns:r="http://schemas.openxmlformats.org/officeDocument/2006/relationships" id="257" r:id="Rfcc57b7c03084689"/>
    <p:sldId xmlns:r="http://schemas.openxmlformats.org/officeDocument/2006/relationships" id="258" r:id="R3f168fc5f0844fd7"/>
    <p:sldId xmlns:r="http://schemas.openxmlformats.org/officeDocument/2006/relationships" id="259" r:id="R99a6221da8fc42b2"/>
    <p:sldId xmlns:r="http://schemas.openxmlformats.org/officeDocument/2006/relationships" id="260" r:id="R52c860c17ad84983"/>
    <p:sldId xmlns:r="http://schemas.openxmlformats.org/officeDocument/2006/relationships" id="261" r:id="R0c5d159b75d54d00"/>
    <p:sldId xmlns:r="http://schemas.openxmlformats.org/officeDocument/2006/relationships" id="262" r:id="R7142b8df80f3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f121daabe487b" /><Relationship Type="http://schemas.openxmlformats.org/officeDocument/2006/relationships/slide" Target="/ppt/slides/slide1.xml" Id="R735a58d0bc7248c8" /><Relationship Type="http://schemas.openxmlformats.org/officeDocument/2006/relationships/slide" Target="/ppt/slides/slide2.xml" Id="Rfcc57b7c03084689" /><Relationship Type="http://schemas.openxmlformats.org/officeDocument/2006/relationships/slide" Target="/ppt/slides/slide3.xml" Id="R3f168fc5f0844fd7" /><Relationship Type="http://schemas.openxmlformats.org/officeDocument/2006/relationships/slide" Target="/ppt/slides/slide4.xml" Id="R99a6221da8fc42b2" /><Relationship Type="http://schemas.openxmlformats.org/officeDocument/2006/relationships/slide" Target="/ppt/slides/slide5.xml" Id="R52c860c17ad84983" /><Relationship Type="http://schemas.openxmlformats.org/officeDocument/2006/relationships/slide" Target="/ppt/slides/slide6.xml" Id="R0c5d159b75d54d00" /><Relationship Type="http://schemas.openxmlformats.org/officeDocument/2006/relationships/slide" Target="/ppt/slides/slide7.xml" Id="R7142b8df80f3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c7789e544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c4df8700243e4" /><Relationship Type="http://schemas.openxmlformats.org/officeDocument/2006/relationships/theme" Target="/ppt/slideMasters/theme/theme1.xml" Id="R2bcf9cfae568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c4df87002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73d46f1f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456e36751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8701bc1d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44908f53c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2fdf83ee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35e9dfd3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ff5b17d44f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BYGGETEKNIKK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BYGGETEKNIKK AS ble etablert [år] og holder til i Follebu.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PAULSRUD ERLAND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TAMBURSTUEN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Holsbakkan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2656 Follebu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927 585 952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BYGGETEKNIKK AS</a:t>
            </a:r>
          </a:p>
        </p:txBody>
      </p:sp>
    </p:spTree>
  </p:cSld>
  <p:clrMapOvr>
    <a:masterClrMapping xmlns:a="http://schemas.openxmlformats.org/drawingml/2006/main"/>
  </p:clrMapOvr>
</p:sld>
</file>