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d124b8209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01c080f9b40b6"/>
  </p:sldMasterIdLst>
  <p:sldIdLst>
    <p:sldId xmlns:r="http://schemas.openxmlformats.org/officeDocument/2006/relationships" id="256" r:id="R23567f808a12413a"/>
    <p:sldId xmlns:r="http://schemas.openxmlformats.org/officeDocument/2006/relationships" id="257" r:id="Rd197c3ab3c6845a0"/>
    <p:sldId xmlns:r="http://schemas.openxmlformats.org/officeDocument/2006/relationships" id="258" r:id="Rfb69e46a72484728"/>
    <p:sldId xmlns:r="http://schemas.openxmlformats.org/officeDocument/2006/relationships" id="259" r:id="Rd878e807092a476a"/>
    <p:sldId xmlns:r="http://schemas.openxmlformats.org/officeDocument/2006/relationships" id="260" r:id="R006365e6f36848b8"/>
    <p:sldId xmlns:r="http://schemas.openxmlformats.org/officeDocument/2006/relationships" id="261" r:id="Ra1b5d81012904bdb"/>
    <p:sldId xmlns:r="http://schemas.openxmlformats.org/officeDocument/2006/relationships" id="262" r:id="R763b1d428d55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01c080f9b40b6" /><Relationship Type="http://schemas.openxmlformats.org/officeDocument/2006/relationships/slide" Target="/ppt/slides/slide1.xml" Id="R23567f808a12413a" /><Relationship Type="http://schemas.openxmlformats.org/officeDocument/2006/relationships/slide" Target="/ppt/slides/slide2.xml" Id="Rd197c3ab3c6845a0" /><Relationship Type="http://schemas.openxmlformats.org/officeDocument/2006/relationships/slide" Target="/ppt/slides/slide3.xml" Id="Rfb69e46a72484728" /><Relationship Type="http://schemas.openxmlformats.org/officeDocument/2006/relationships/slide" Target="/ppt/slides/slide4.xml" Id="Rd878e807092a476a" /><Relationship Type="http://schemas.openxmlformats.org/officeDocument/2006/relationships/slide" Target="/ppt/slides/slide5.xml" Id="R006365e6f36848b8" /><Relationship Type="http://schemas.openxmlformats.org/officeDocument/2006/relationships/slide" Target="/ppt/slides/slide6.xml" Id="Ra1b5d81012904bdb" /><Relationship Type="http://schemas.openxmlformats.org/officeDocument/2006/relationships/slide" Target="/ppt/slides/slide7.xml" Id="R763b1d428d55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6e1fcdd75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22ece5a842d7" /><Relationship Type="http://schemas.openxmlformats.org/officeDocument/2006/relationships/theme" Target="/ppt/slideMasters/theme/theme1.xml" Id="Ra40de32aa390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b22ece5a8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f4412fd3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cf3707239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478dc209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0d1dc587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be02099b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ef3e1bf1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9b688307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OLAF VASSGÅRD MASKINENTREPRENØR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OLAF VASSGÅRD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OLAF VASSGÅRD MASKINENTREPRENØR AS ble etablert [år] og holder til i Hjelset.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OLAF VASSGÅRD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OLAF VASSGÅRD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OLAF VASSGÅRD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467 567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OLAF VASSGÅRD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VASSGÅRD PER OLAF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VASSGÅRD VEGARD MJELVE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OLAF VASSGÅRD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6450 Hjelset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OLAF VASSGÅRD MASKINENTREPRENØR AS</a:t>
            </a:r>
          </a:p>
        </p:txBody>
      </p:sp>
    </p:spTree>
  </p:cSld>
  <p:clrMapOvr>
    <a:masterClrMapping xmlns:a="http://schemas.openxmlformats.org/drawingml/2006/main"/>
  </p:clrMapOvr>
</p:sld>
</file>