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e7785e718244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bf4014bb4144db"/>
  </p:sldMasterIdLst>
  <p:sldIdLst>
    <p:sldId xmlns:r="http://schemas.openxmlformats.org/officeDocument/2006/relationships" id="256" r:id="R62a39abdbeb34060"/>
    <p:sldId xmlns:r="http://schemas.openxmlformats.org/officeDocument/2006/relationships" id="257" r:id="R1397d548b28a4464"/>
    <p:sldId xmlns:r="http://schemas.openxmlformats.org/officeDocument/2006/relationships" id="258" r:id="R8e0a6a6b7dac4bfb"/>
    <p:sldId xmlns:r="http://schemas.openxmlformats.org/officeDocument/2006/relationships" id="259" r:id="Rbb3a681ec2f34bb1"/>
    <p:sldId xmlns:r="http://schemas.openxmlformats.org/officeDocument/2006/relationships" id="260" r:id="R9556fb6a181445e5"/>
    <p:sldId xmlns:r="http://schemas.openxmlformats.org/officeDocument/2006/relationships" id="261" r:id="R7f1763cf83a74055"/>
    <p:sldId xmlns:r="http://schemas.openxmlformats.org/officeDocument/2006/relationships" id="262" r:id="R091d0447917b46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f4014bb4144db" /><Relationship Type="http://schemas.openxmlformats.org/officeDocument/2006/relationships/slide" Target="/ppt/slides/slide1.xml" Id="R62a39abdbeb34060" /><Relationship Type="http://schemas.openxmlformats.org/officeDocument/2006/relationships/slide" Target="/ppt/slides/slide2.xml" Id="R1397d548b28a4464" /><Relationship Type="http://schemas.openxmlformats.org/officeDocument/2006/relationships/slide" Target="/ppt/slides/slide3.xml" Id="R8e0a6a6b7dac4bfb" /><Relationship Type="http://schemas.openxmlformats.org/officeDocument/2006/relationships/slide" Target="/ppt/slides/slide4.xml" Id="Rbb3a681ec2f34bb1" /><Relationship Type="http://schemas.openxmlformats.org/officeDocument/2006/relationships/slide" Target="/ppt/slides/slide5.xml" Id="R9556fb6a181445e5" /><Relationship Type="http://schemas.openxmlformats.org/officeDocument/2006/relationships/slide" Target="/ppt/slides/slide6.xml" Id="R7f1763cf83a74055" /><Relationship Type="http://schemas.openxmlformats.org/officeDocument/2006/relationships/slide" Target="/ppt/slides/slide7.xml" Id="R091d0447917b46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d04401385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77febb7464fe7" /><Relationship Type="http://schemas.openxmlformats.org/officeDocument/2006/relationships/theme" Target="/ppt/slideMasters/theme/theme1.xml" Id="R0b6caa3c4a3545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e77febb7464f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e501c9ba043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fcd4bd3094e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daf7f3c8c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adb6038d4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4e55c57ed47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572c87afe42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68ec5f52a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CAWA SKOHOLDING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SKOHOLDING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CAWA SKOHOLDING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SKOHOLDING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SKOHOLDING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SKOHOLDING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6 628 571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6 609 821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129 512 365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141 462 627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SKOHOLDING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WATTUM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SKOHOLDING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Caroline Wattum, Vestmarkveien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1554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927 602 237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SKOHOLDING AS</a:t>
            </a:r>
          </a:p>
        </p:txBody>
      </p:sp>
    </p:spTree>
  </p:cSld>
  <p:clrMapOvr>
    <a:masterClrMapping xmlns:a="http://schemas.openxmlformats.org/drawingml/2006/main"/>
  </p:clrMapOvr>
</p:sld>
</file>