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f0e27e45d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21aa4183e453b"/>
  </p:sldMasterIdLst>
  <p:sldIdLst>
    <p:sldId xmlns:r="http://schemas.openxmlformats.org/officeDocument/2006/relationships" id="256" r:id="Rb3379f8bca2e463d"/>
    <p:sldId xmlns:r="http://schemas.openxmlformats.org/officeDocument/2006/relationships" id="257" r:id="R455b5f7e11bb415e"/>
    <p:sldId xmlns:r="http://schemas.openxmlformats.org/officeDocument/2006/relationships" id="258" r:id="R00f14044dbca42f7"/>
    <p:sldId xmlns:r="http://schemas.openxmlformats.org/officeDocument/2006/relationships" id="259" r:id="R3e74d61a268c4265"/>
    <p:sldId xmlns:r="http://schemas.openxmlformats.org/officeDocument/2006/relationships" id="260" r:id="Rcf67d1c49fbf4781"/>
    <p:sldId xmlns:r="http://schemas.openxmlformats.org/officeDocument/2006/relationships" id="261" r:id="R9ac4334450a64a26"/>
    <p:sldId xmlns:r="http://schemas.openxmlformats.org/officeDocument/2006/relationships" id="262" r:id="R3452331bd324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21aa4183e453b" /><Relationship Type="http://schemas.openxmlformats.org/officeDocument/2006/relationships/slide" Target="/ppt/slides/slide1.xml" Id="Rb3379f8bca2e463d" /><Relationship Type="http://schemas.openxmlformats.org/officeDocument/2006/relationships/slide" Target="/ppt/slides/slide2.xml" Id="R455b5f7e11bb415e" /><Relationship Type="http://schemas.openxmlformats.org/officeDocument/2006/relationships/slide" Target="/ppt/slides/slide3.xml" Id="R00f14044dbca42f7" /><Relationship Type="http://schemas.openxmlformats.org/officeDocument/2006/relationships/slide" Target="/ppt/slides/slide4.xml" Id="R3e74d61a268c4265" /><Relationship Type="http://schemas.openxmlformats.org/officeDocument/2006/relationships/slide" Target="/ppt/slides/slide5.xml" Id="Rcf67d1c49fbf4781" /><Relationship Type="http://schemas.openxmlformats.org/officeDocument/2006/relationships/slide" Target="/ppt/slides/slide6.xml" Id="R9ac4334450a64a26" /><Relationship Type="http://schemas.openxmlformats.org/officeDocument/2006/relationships/slide" Target="/ppt/slides/slide7.xml" Id="R3452331bd324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c5d030cca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bfbeb7e7419f" /><Relationship Type="http://schemas.openxmlformats.org/officeDocument/2006/relationships/theme" Target="/ppt/slideMasters/theme/theme1.xml" Id="R233bcbdbf32c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0bfbeb7e7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af2daebd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ee92dcec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63efe2a2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35c981ef0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f60178196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304a53718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fbffa7e6c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KONTORFELLESSKAPET ROV28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KONTORFELLESSKAPET ROV28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KONTORFELLESSKAPET ROV28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KONTORFELLESSKAPET ROV28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KONTORFELLESSKAPET ROV28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KONTORFELLESSKAPET ROV28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−752 354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5 090 177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KONTORFELLESSKAPET ROV28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P-MAN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SCHREINER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YFH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ØSTHEIM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KONTORFELLESSKAPET ROV28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Olsens 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927 607 859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KONTORFELLESSKAPET ROV28 AS</a:t>
            </a:r>
          </a:p>
        </p:txBody>
      </p:sp>
    </p:spTree>
  </p:cSld>
  <p:clrMapOvr>
    <a:masterClrMapping xmlns:a="http://schemas.openxmlformats.org/drawingml/2006/main"/>
  </p:clrMapOvr>
</p:sld>
</file>