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f3bf21657345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c5d7a7eb9043fa"/>
  </p:sldMasterIdLst>
  <p:sldIdLst>
    <p:sldId xmlns:r="http://schemas.openxmlformats.org/officeDocument/2006/relationships" id="256" r:id="Rea508170a8af403d"/>
    <p:sldId xmlns:r="http://schemas.openxmlformats.org/officeDocument/2006/relationships" id="257" r:id="R8acf481d8b594bac"/>
    <p:sldId xmlns:r="http://schemas.openxmlformats.org/officeDocument/2006/relationships" id="258" r:id="Re8b90061697149d7"/>
    <p:sldId xmlns:r="http://schemas.openxmlformats.org/officeDocument/2006/relationships" id="259" r:id="Rec80d86b9c714d55"/>
    <p:sldId xmlns:r="http://schemas.openxmlformats.org/officeDocument/2006/relationships" id="260" r:id="Ra6c44d323ffb44e1"/>
    <p:sldId xmlns:r="http://schemas.openxmlformats.org/officeDocument/2006/relationships" id="261" r:id="R0da00c10c5b1455d"/>
    <p:sldId xmlns:r="http://schemas.openxmlformats.org/officeDocument/2006/relationships" id="262" r:id="R9f72d0d81c4446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c5d7a7eb9043fa" /><Relationship Type="http://schemas.openxmlformats.org/officeDocument/2006/relationships/slide" Target="/ppt/slides/slide1.xml" Id="Rea508170a8af403d" /><Relationship Type="http://schemas.openxmlformats.org/officeDocument/2006/relationships/slide" Target="/ppt/slides/slide2.xml" Id="R8acf481d8b594bac" /><Relationship Type="http://schemas.openxmlformats.org/officeDocument/2006/relationships/slide" Target="/ppt/slides/slide3.xml" Id="Re8b90061697149d7" /><Relationship Type="http://schemas.openxmlformats.org/officeDocument/2006/relationships/slide" Target="/ppt/slides/slide4.xml" Id="Rec80d86b9c714d55" /><Relationship Type="http://schemas.openxmlformats.org/officeDocument/2006/relationships/slide" Target="/ppt/slides/slide5.xml" Id="Ra6c44d323ffb44e1" /><Relationship Type="http://schemas.openxmlformats.org/officeDocument/2006/relationships/slide" Target="/ppt/slides/slide6.xml" Id="R0da00c10c5b1455d" /><Relationship Type="http://schemas.openxmlformats.org/officeDocument/2006/relationships/slide" Target="/ppt/slides/slide7.xml" Id="R9f72d0d81c4446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7bc75ea5374c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8a11742114a9d" /><Relationship Type="http://schemas.openxmlformats.org/officeDocument/2006/relationships/theme" Target="/ppt/slideMasters/theme/theme1.xml" Id="R43a320ccd6cd41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f8a11742114a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e3668bb9a42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fab1e9a9941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318d0bd6745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5c4f33a9a4f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d8703196c4d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0f66634a144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2b98e1ccd46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SIBAL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SIBAL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SIBAL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SIBAL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SIBAL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SIBAL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453 838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270 451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−1 446 917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21 596 601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23 132 905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SIBAL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MUSTAFA SUHAT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SIBAL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Aker vei 210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927 610 361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SIBAL HOLDING AS</a:t>
            </a:r>
          </a:p>
        </p:txBody>
      </p:sp>
    </p:spTree>
  </p:cSld>
  <p:clrMapOvr>
    <a:masterClrMapping xmlns:a="http://schemas.openxmlformats.org/drawingml/2006/main"/>
  </p:clrMapOvr>
</p:sld>
</file>