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bce71790b94a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20acbd5b784792"/>
  </p:sldMasterIdLst>
  <p:sldIdLst>
    <p:sldId xmlns:r="http://schemas.openxmlformats.org/officeDocument/2006/relationships" id="256" r:id="Rd89687fe0ab541b8"/>
    <p:sldId xmlns:r="http://schemas.openxmlformats.org/officeDocument/2006/relationships" id="257" r:id="Rdfb347f61a6c448a"/>
    <p:sldId xmlns:r="http://schemas.openxmlformats.org/officeDocument/2006/relationships" id="258" r:id="Re1f7fbf75e2c4795"/>
    <p:sldId xmlns:r="http://schemas.openxmlformats.org/officeDocument/2006/relationships" id="259" r:id="R556c377f488c471a"/>
    <p:sldId xmlns:r="http://schemas.openxmlformats.org/officeDocument/2006/relationships" id="260" r:id="Re5adfcc2e9ab41d4"/>
    <p:sldId xmlns:r="http://schemas.openxmlformats.org/officeDocument/2006/relationships" id="261" r:id="Rb42445f143714dc9"/>
    <p:sldId xmlns:r="http://schemas.openxmlformats.org/officeDocument/2006/relationships" id="262" r:id="R7251e8bc17ab49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0acbd5b784792" /><Relationship Type="http://schemas.openxmlformats.org/officeDocument/2006/relationships/slide" Target="/ppt/slides/slide1.xml" Id="Rd89687fe0ab541b8" /><Relationship Type="http://schemas.openxmlformats.org/officeDocument/2006/relationships/slide" Target="/ppt/slides/slide2.xml" Id="Rdfb347f61a6c448a" /><Relationship Type="http://schemas.openxmlformats.org/officeDocument/2006/relationships/slide" Target="/ppt/slides/slide3.xml" Id="Re1f7fbf75e2c4795" /><Relationship Type="http://schemas.openxmlformats.org/officeDocument/2006/relationships/slide" Target="/ppt/slides/slide4.xml" Id="R556c377f488c471a" /><Relationship Type="http://schemas.openxmlformats.org/officeDocument/2006/relationships/slide" Target="/ppt/slides/slide5.xml" Id="Re5adfcc2e9ab41d4" /><Relationship Type="http://schemas.openxmlformats.org/officeDocument/2006/relationships/slide" Target="/ppt/slides/slide6.xml" Id="Rb42445f143714dc9" /><Relationship Type="http://schemas.openxmlformats.org/officeDocument/2006/relationships/slide" Target="/ppt/slides/slide7.xml" Id="R7251e8bc17ab49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f46442a5384d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545044be04605" /><Relationship Type="http://schemas.openxmlformats.org/officeDocument/2006/relationships/theme" Target="/ppt/slideMasters/theme/theme1.xml" Id="R1544805c9aa648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f545044be046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28d2018d749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4419fe3c34f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54f26ede84d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630ff5ce340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df5e11c084c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23ac7bb9c40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3318df5584e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KABESI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KABESI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3 340 760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67 230 323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67 259 806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SILSETH KAROLINE 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927 610 736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KABESI INVEST AS</a:t>
            </a:r>
          </a:p>
        </p:txBody>
      </p:sp>
    </p:spTree>
  </p:cSld>
  <p:clrMapOvr>
    <a:masterClrMapping xmlns:a="http://schemas.openxmlformats.org/drawingml/2006/main"/>
  </p:clrMapOvr>
</p:sld>
</file>