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dfbb18ed3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7e49ab3c94a07"/>
  </p:sldMasterIdLst>
  <p:sldIdLst>
    <p:sldId xmlns:r="http://schemas.openxmlformats.org/officeDocument/2006/relationships" id="256" r:id="Rf5b4821afc0b4868"/>
    <p:sldId xmlns:r="http://schemas.openxmlformats.org/officeDocument/2006/relationships" id="257" r:id="R10228820ba504713"/>
    <p:sldId xmlns:r="http://schemas.openxmlformats.org/officeDocument/2006/relationships" id="258" r:id="R288124739e934949"/>
    <p:sldId xmlns:r="http://schemas.openxmlformats.org/officeDocument/2006/relationships" id="259" r:id="R6eeee9842e704c5c"/>
    <p:sldId xmlns:r="http://schemas.openxmlformats.org/officeDocument/2006/relationships" id="260" r:id="Rbcbfcda2732c464b"/>
    <p:sldId xmlns:r="http://schemas.openxmlformats.org/officeDocument/2006/relationships" id="261" r:id="Rda7b1c6f905047b4"/>
    <p:sldId xmlns:r="http://schemas.openxmlformats.org/officeDocument/2006/relationships" id="262" r:id="R54becc5f1a25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7e49ab3c94a07" /><Relationship Type="http://schemas.openxmlformats.org/officeDocument/2006/relationships/slide" Target="/ppt/slides/slide1.xml" Id="Rf5b4821afc0b4868" /><Relationship Type="http://schemas.openxmlformats.org/officeDocument/2006/relationships/slide" Target="/ppt/slides/slide2.xml" Id="R10228820ba504713" /><Relationship Type="http://schemas.openxmlformats.org/officeDocument/2006/relationships/slide" Target="/ppt/slides/slide3.xml" Id="R288124739e934949" /><Relationship Type="http://schemas.openxmlformats.org/officeDocument/2006/relationships/slide" Target="/ppt/slides/slide4.xml" Id="R6eeee9842e704c5c" /><Relationship Type="http://schemas.openxmlformats.org/officeDocument/2006/relationships/slide" Target="/ppt/slides/slide5.xml" Id="Rbcbfcda2732c464b" /><Relationship Type="http://schemas.openxmlformats.org/officeDocument/2006/relationships/slide" Target="/ppt/slides/slide6.xml" Id="Rda7b1c6f905047b4" /><Relationship Type="http://schemas.openxmlformats.org/officeDocument/2006/relationships/slide" Target="/ppt/slides/slide7.xml" Id="R54becc5f1a25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1d8efdcc5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115a3f89497a" /><Relationship Type="http://schemas.openxmlformats.org/officeDocument/2006/relationships/theme" Target="/ppt/slideMasters/theme/theme1.xml" Id="R1463e2058d6d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0115a3f89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88924b5d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348bdb1c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a7afdbfe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3a72090a7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b29dd260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069c75d8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93875961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66 116 125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TOBIAS BERNANDER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TOBESI INVEST AS</a:t>
            </a:r>
          </a:p>
        </p:txBody>
      </p:sp>
    </p:spTree>
  </p:cSld>
  <p:clrMapOvr>
    <a:masterClrMapping xmlns:a="http://schemas.openxmlformats.org/drawingml/2006/main"/>
  </p:clrMapOvr>
</p:sld>
</file>