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efcb42bc0340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81618552fb49f9"/>
  </p:sldMasterIdLst>
  <p:sldIdLst>
    <p:sldId xmlns:r="http://schemas.openxmlformats.org/officeDocument/2006/relationships" id="256" r:id="Re283a1dcac144a99"/>
    <p:sldId xmlns:r="http://schemas.openxmlformats.org/officeDocument/2006/relationships" id="257" r:id="Re54aa3288335485b"/>
    <p:sldId xmlns:r="http://schemas.openxmlformats.org/officeDocument/2006/relationships" id="258" r:id="R50a7cc0df8a746f7"/>
    <p:sldId xmlns:r="http://schemas.openxmlformats.org/officeDocument/2006/relationships" id="259" r:id="Rbbdc5ef5341e4d48"/>
    <p:sldId xmlns:r="http://schemas.openxmlformats.org/officeDocument/2006/relationships" id="260" r:id="R3b577712b7634414"/>
    <p:sldId xmlns:r="http://schemas.openxmlformats.org/officeDocument/2006/relationships" id="261" r:id="R0681c4ad6bce4190"/>
    <p:sldId xmlns:r="http://schemas.openxmlformats.org/officeDocument/2006/relationships" id="262" r:id="R13d45d3c24e546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81618552fb49f9" /><Relationship Type="http://schemas.openxmlformats.org/officeDocument/2006/relationships/slide" Target="/ppt/slides/slide1.xml" Id="Re283a1dcac144a99" /><Relationship Type="http://schemas.openxmlformats.org/officeDocument/2006/relationships/slide" Target="/ppt/slides/slide2.xml" Id="Re54aa3288335485b" /><Relationship Type="http://schemas.openxmlformats.org/officeDocument/2006/relationships/slide" Target="/ppt/slides/slide3.xml" Id="R50a7cc0df8a746f7" /><Relationship Type="http://schemas.openxmlformats.org/officeDocument/2006/relationships/slide" Target="/ppt/slides/slide4.xml" Id="Rbbdc5ef5341e4d48" /><Relationship Type="http://schemas.openxmlformats.org/officeDocument/2006/relationships/slide" Target="/ppt/slides/slide5.xml" Id="R3b577712b7634414" /><Relationship Type="http://schemas.openxmlformats.org/officeDocument/2006/relationships/slide" Target="/ppt/slides/slide6.xml" Id="R0681c4ad6bce4190" /><Relationship Type="http://schemas.openxmlformats.org/officeDocument/2006/relationships/slide" Target="/ppt/slides/slide7.xml" Id="R13d45d3c24e546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57a88f713f40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24e43006b4e16" /><Relationship Type="http://schemas.openxmlformats.org/officeDocument/2006/relationships/theme" Target="/ppt/slideMasters/theme/theme1.xml" Id="Re38b2303e32d45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524e43006b4e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f8c48447a4e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18c7e669840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374bfcc384c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1208bf9164a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5de756db448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a9b7595be46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e1c0b47ee4b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WHITEROCK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WHITEROCK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WHITEROCK CAPITAL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WHITEROCK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WHITEROCK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WHITEROCK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1 060 220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−384 146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79 238 637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164 661 184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271 749 906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WHITEROCK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WHITEROCK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TELEDYNE CAPITAL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WHITEROCK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Frida Hansens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927 611 112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WHITEROCK CAPITAL AS</a:t>
            </a:r>
          </a:p>
        </p:txBody>
      </p:sp>
    </p:spTree>
  </p:cSld>
  <p:clrMapOvr>
    <a:masterClrMapping xmlns:a="http://schemas.openxmlformats.org/drawingml/2006/main"/>
  </p:clrMapOvr>
</p:sld>
</file>