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a34efeef7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1a59b299b4c98"/>
  </p:sldMasterIdLst>
  <p:sldIdLst>
    <p:sldId xmlns:r="http://schemas.openxmlformats.org/officeDocument/2006/relationships" id="256" r:id="R34fcecabe4164fe6"/>
    <p:sldId xmlns:r="http://schemas.openxmlformats.org/officeDocument/2006/relationships" id="257" r:id="R6ec1761f6f0c4a7f"/>
    <p:sldId xmlns:r="http://schemas.openxmlformats.org/officeDocument/2006/relationships" id="258" r:id="R69815706f5b540b7"/>
    <p:sldId xmlns:r="http://schemas.openxmlformats.org/officeDocument/2006/relationships" id="259" r:id="R47fbea7a34f54663"/>
    <p:sldId xmlns:r="http://schemas.openxmlformats.org/officeDocument/2006/relationships" id="260" r:id="R45594eaa6a704222"/>
    <p:sldId xmlns:r="http://schemas.openxmlformats.org/officeDocument/2006/relationships" id="261" r:id="R3fde623da87a418c"/>
    <p:sldId xmlns:r="http://schemas.openxmlformats.org/officeDocument/2006/relationships" id="262" r:id="R6557aa9cb058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1a59b299b4c98" /><Relationship Type="http://schemas.openxmlformats.org/officeDocument/2006/relationships/slide" Target="/ppt/slides/slide1.xml" Id="R34fcecabe4164fe6" /><Relationship Type="http://schemas.openxmlformats.org/officeDocument/2006/relationships/slide" Target="/ppt/slides/slide2.xml" Id="R6ec1761f6f0c4a7f" /><Relationship Type="http://schemas.openxmlformats.org/officeDocument/2006/relationships/slide" Target="/ppt/slides/slide3.xml" Id="R69815706f5b540b7" /><Relationship Type="http://schemas.openxmlformats.org/officeDocument/2006/relationships/slide" Target="/ppt/slides/slide4.xml" Id="R47fbea7a34f54663" /><Relationship Type="http://schemas.openxmlformats.org/officeDocument/2006/relationships/slide" Target="/ppt/slides/slide5.xml" Id="R45594eaa6a704222" /><Relationship Type="http://schemas.openxmlformats.org/officeDocument/2006/relationships/slide" Target="/ppt/slides/slide6.xml" Id="R3fde623da87a418c" /><Relationship Type="http://schemas.openxmlformats.org/officeDocument/2006/relationships/slide" Target="/ppt/slides/slide7.xml" Id="R6557aa9cb058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4e7c08821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b3011dab84427" /><Relationship Type="http://schemas.openxmlformats.org/officeDocument/2006/relationships/theme" Target="/ppt/slideMasters/theme/theme1.xml" Id="Rd8513e433e3643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b3011dab8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ce86120e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73736f38049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89c4c5022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3e96a5796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e71a10bb6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d6ba7e727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86fb2a430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SMEBY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SMEBY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ØYSTEIN SMEBY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Steinar Smeby, 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