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5d4bd1de5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916a5f9554fcd"/>
  </p:sldMasterIdLst>
  <p:sldIdLst>
    <p:sldId xmlns:r="http://schemas.openxmlformats.org/officeDocument/2006/relationships" id="256" r:id="Rb001278b8ed84547"/>
    <p:sldId xmlns:r="http://schemas.openxmlformats.org/officeDocument/2006/relationships" id="257" r:id="R69dd848150ba4827"/>
    <p:sldId xmlns:r="http://schemas.openxmlformats.org/officeDocument/2006/relationships" id="258" r:id="R141d85e7c81b4ccb"/>
    <p:sldId xmlns:r="http://schemas.openxmlformats.org/officeDocument/2006/relationships" id="259" r:id="R39b65c5c24484653"/>
    <p:sldId xmlns:r="http://schemas.openxmlformats.org/officeDocument/2006/relationships" id="260" r:id="Rac77794ed3b84ccc"/>
    <p:sldId xmlns:r="http://schemas.openxmlformats.org/officeDocument/2006/relationships" id="261" r:id="R1dd53e74d0e74fab"/>
    <p:sldId xmlns:r="http://schemas.openxmlformats.org/officeDocument/2006/relationships" id="262" r:id="Re8096553d5dc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916a5f9554fcd" /><Relationship Type="http://schemas.openxmlformats.org/officeDocument/2006/relationships/slide" Target="/ppt/slides/slide1.xml" Id="Rb001278b8ed84547" /><Relationship Type="http://schemas.openxmlformats.org/officeDocument/2006/relationships/slide" Target="/ppt/slides/slide2.xml" Id="R69dd848150ba4827" /><Relationship Type="http://schemas.openxmlformats.org/officeDocument/2006/relationships/slide" Target="/ppt/slides/slide3.xml" Id="R141d85e7c81b4ccb" /><Relationship Type="http://schemas.openxmlformats.org/officeDocument/2006/relationships/slide" Target="/ppt/slides/slide4.xml" Id="R39b65c5c24484653" /><Relationship Type="http://schemas.openxmlformats.org/officeDocument/2006/relationships/slide" Target="/ppt/slides/slide5.xml" Id="Rac77794ed3b84ccc" /><Relationship Type="http://schemas.openxmlformats.org/officeDocument/2006/relationships/slide" Target="/ppt/slides/slide6.xml" Id="R1dd53e74d0e74fab" /><Relationship Type="http://schemas.openxmlformats.org/officeDocument/2006/relationships/slide" Target="/ppt/slides/slide7.xml" Id="Re8096553d5dc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f89ac219a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d38b9e82468b" /><Relationship Type="http://schemas.openxmlformats.org/officeDocument/2006/relationships/theme" Target="/ppt/slideMasters/theme/theme1.xml" Id="R750dc14c67c4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5d38b9e82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cbfec9654a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b90f81b8d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4223a94c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5086be5f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cf9a9065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5e00014d0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e2982ba7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LARUS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HENNING OMLI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Baneheiveien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927 611 228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LARUS HOLDING AS</a:t>
            </a:r>
          </a:p>
        </p:txBody>
      </p:sp>
    </p:spTree>
  </p:cSld>
  <p:clrMapOvr>
    <a:masterClrMapping xmlns:a="http://schemas.openxmlformats.org/drawingml/2006/main"/>
  </p:clrMapOvr>
</p:sld>
</file>