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8f0e0caee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9709ef6394b30"/>
  </p:sldMasterIdLst>
  <p:sldIdLst>
    <p:sldId xmlns:r="http://schemas.openxmlformats.org/officeDocument/2006/relationships" id="256" r:id="R28e0eca8bc0a43a3"/>
    <p:sldId xmlns:r="http://schemas.openxmlformats.org/officeDocument/2006/relationships" id="257" r:id="R6b3ed0ed86f14900"/>
    <p:sldId xmlns:r="http://schemas.openxmlformats.org/officeDocument/2006/relationships" id="258" r:id="R0ff3389baa4248c2"/>
    <p:sldId xmlns:r="http://schemas.openxmlformats.org/officeDocument/2006/relationships" id="259" r:id="Rb79263f71e1d447a"/>
    <p:sldId xmlns:r="http://schemas.openxmlformats.org/officeDocument/2006/relationships" id="260" r:id="Rde59ed2bd1c4475b"/>
    <p:sldId xmlns:r="http://schemas.openxmlformats.org/officeDocument/2006/relationships" id="261" r:id="R08427b97897c4d74"/>
    <p:sldId xmlns:r="http://schemas.openxmlformats.org/officeDocument/2006/relationships" id="262" r:id="Re77763464448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9709ef6394b30" /><Relationship Type="http://schemas.openxmlformats.org/officeDocument/2006/relationships/slide" Target="/ppt/slides/slide1.xml" Id="R28e0eca8bc0a43a3" /><Relationship Type="http://schemas.openxmlformats.org/officeDocument/2006/relationships/slide" Target="/ppt/slides/slide2.xml" Id="R6b3ed0ed86f14900" /><Relationship Type="http://schemas.openxmlformats.org/officeDocument/2006/relationships/slide" Target="/ppt/slides/slide3.xml" Id="R0ff3389baa4248c2" /><Relationship Type="http://schemas.openxmlformats.org/officeDocument/2006/relationships/slide" Target="/ppt/slides/slide4.xml" Id="Rb79263f71e1d447a" /><Relationship Type="http://schemas.openxmlformats.org/officeDocument/2006/relationships/slide" Target="/ppt/slides/slide5.xml" Id="Rde59ed2bd1c4475b" /><Relationship Type="http://schemas.openxmlformats.org/officeDocument/2006/relationships/slide" Target="/ppt/slides/slide6.xml" Id="R08427b97897c4d74" /><Relationship Type="http://schemas.openxmlformats.org/officeDocument/2006/relationships/slide" Target="/ppt/slides/slide7.xml" Id="Re77763464448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b7e5e5b39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dca1b6bf04a1b" /><Relationship Type="http://schemas.openxmlformats.org/officeDocument/2006/relationships/theme" Target="/ppt/slideMasters/theme/theme1.xml" Id="Rea975e2fd8fe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dca1b6bf0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115aa003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4a251b6aa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06d15762a46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5585863d6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5d860dd8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e0ccd82fe41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b9a47cb9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OSCAR 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CARL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Fagerborggata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927 611 333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