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f53bb0507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c813190fc4010"/>
  </p:sldMasterIdLst>
  <p:sldIdLst>
    <p:sldId xmlns:r="http://schemas.openxmlformats.org/officeDocument/2006/relationships" id="256" r:id="R301645a36b494760"/>
    <p:sldId xmlns:r="http://schemas.openxmlformats.org/officeDocument/2006/relationships" id="257" r:id="R1564ad90f2514d15"/>
    <p:sldId xmlns:r="http://schemas.openxmlformats.org/officeDocument/2006/relationships" id="258" r:id="R17e8d3967ad74318"/>
    <p:sldId xmlns:r="http://schemas.openxmlformats.org/officeDocument/2006/relationships" id="259" r:id="Rc2e9617ecf334a1c"/>
    <p:sldId xmlns:r="http://schemas.openxmlformats.org/officeDocument/2006/relationships" id="260" r:id="R64e87b7fab304fbd"/>
    <p:sldId xmlns:r="http://schemas.openxmlformats.org/officeDocument/2006/relationships" id="261" r:id="Rb5b306be3b7f44a0"/>
    <p:sldId xmlns:r="http://schemas.openxmlformats.org/officeDocument/2006/relationships" id="262" r:id="Raa731f59f8f7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c813190fc4010" /><Relationship Type="http://schemas.openxmlformats.org/officeDocument/2006/relationships/slide" Target="/ppt/slides/slide1.xml" Id="R301645a36b494760" /><Relationship Type="http://schemas.openxmlformats.org/officeDocument/2006/relationships/slide" Target="/ppt/slides/slide2.xml" Id="R1564ad90f2514d15" /><Relationship Type="http://schemas.openxmlformats.org/officeDocument/2006/relationships/slide" Target="/ppt/slides/slide3.xml" Id="R17e8d3967ad74318" /><Relationship Type="http://schemas.openxmlformats.org/officeDocument/2006/relationships/slide" Target="/ppt/slides/slide4.xml" Id="Rc2e9617ecf334a1c" /><Relationship Type="http://schemas.openxmlformats.org/officeDocument/2006/relationships/slide" Target="/ppt/slides/slide5.xml" Id="R64e87b7fab304fbd" /><Relationship Type="http://schemas.openxmlformats.org/officeDocument/2006/relationships/slide" Target="/ppt/slides/slide6.xml" Id="Rb5b306be3b7f44a0" /><Relationship Type="http://schemas.openxmlformats.org/officeDocument/2006/relationships/slide" Target="/ppt/slides/slide7.xml" Id="Raa731f59f8f7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f8ec31b6c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553d6c8d64dd7" /><Relationship Type="http://schemas.openxmlformats.org/officeDocument/2006/relationships/theme" Target="/ppt/slideMasters/theme/theme1.xml" Id="Rd05706e57d24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553d6c8d6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fb22de52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44950a9a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8c5ada065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3deb441a4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729d8fc2c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07e39f28d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502270c82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SUNDENE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SUNDENE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2 135 128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SUNDENE EIRIK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