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28497696f140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9635fa889f45e5"/>
  </p:sldMasterIdLst>
  <p:sldIdLst>
    <p:sldId xmlns:r="http://schemas.openxmlformats.org/officeDocument/2006/relationships" id="256" r:id="Rc6e45725c41842c5"/>
    <p:sldId xmlns:r="http://schemas.openxmlformats.org/officeDocument/2006/relationships" id="257" r:id="R7e706081e2da494d"/>
    <p:sldId xmlns:r="http://schemas.openxmlformats.org/officeDocument/2006/relationships" id="258" r:id="Rc5274684f5604dcf"/>
    <p:sldId xmlns:r="http://schemas.openxmlformats.org/officeDocument/2006/relationships" id="259" r:id="R91890543a0814b40"/>
    <p:sldId xmlns:r="http://schemas.openxmlformats.org/officeDocument/2006/relationships" id="260" r:id="R4ff7a7dc0621460a"/>
    <p:sldId xmlns:r="http://schemas.openxmlformats.org/officeDocument/2006/relationships" id="261" r:id="Rd151790e2ae04354"/>
    <p:sldId xmlns:r="http://schemas.openxmlformats.org/officeDocument/2006/relationships" id="262" r:id="R5a2b8f8e37114b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9635fa889f45e5" /><Relationship Type="http://schemas.openxmlformats.org/officeDocument/2006/relationships/slide" Target="/ppt/slides/slide1.xml" Id="Rc6e45725c41842c5" /><Relationship Type="http://schemas.openxmlformats.org/officeDocument/2006/relationships/slide" Target="/ppt/slides/slide2.xml" Id="R7e706081e2da494d" /><Relationship Type="http://schemas.openxmlformats.org/officeDocument/2006/relationships/slide" Target="/ppt/slides/slide3.xml" Id="Rc5274684f5604dcf" /><Relationship Type="http://schemas.openxmlformats.org/officeDocument/2006/relationships/slide" Target="/ppt/slides/slide4.xml" Id="R91890543a0814b40" /><Relationship Type="http://schemas.openxmlformats.org/officeDocument/2006/relationships/slide" Target="/ppt/slides/slide5.xml" Id="R4ff7a7dc0621460a" /><Relationship Type="http://schemas.openxmlformats.org/officeDocument/2006/relationships/slide" Target="/ppt/slides/slide6.xml" Id="Rd151790e2ae04354" /><Relationship Type="http://schemas.openxmlformats.org/officeDocument/2006/relationships/slide" Target="/ppt/slides/slide7.xml" Id="R5a2b8f8e37114b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422a4aacf744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c0b12d4574908" /><Relationship Type="http://schemas.openxmlformats.org/officeDocument/2006/relationships/theme" Target="/ppt/slideMasters/theme/theme1.xml" Id="Rfdc570d53b6741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8c0b12d45749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83f93a06e4d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ec01681c94f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563b4f7044f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83219226649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dc4f125384f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ebe4e35934d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c415bc3c14c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PEM-EIENDOM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PEM-EIENDOM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PEM-EIENDOM AS ble etablert [år] og holder til i Rakkestad.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PEM-EIENDOM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PEM-EIENDOM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PEM-EIENDOM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1 261 885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16 948 003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17 032 003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PEM-EIENDOM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MURTNES PER ERLING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PEM-EIENDOM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Granittveien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1890 Rakkestad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927 615 878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PEM-EIENDOM AS</a:t>
            </a:r>
          </a:p>
        </p:txBody>
      </p:sp>
    </p:spTree>
  </p:cSld>
  <p:clrMapOvr>
    <a:masterClrMapping xmlns:a="http://schemas.openxmlformats.org/drawingml/2006/main"/>
  </p:clrMapOvr>
</p:sld>
</file>