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d4016d440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807bc2d184715"/>
  </p:sldMasterIdLst>
  <p:sldIdLst>
    <p:sldId xmlns:r="http://schemas.openxmlformats.org/officeDocument/2006/relationships" id="256" r:id="R041c84fd11184f47"/>
    <p:sldId xmlns:r="http://schemas.openxmlformats.org/officeDocument/2006/relationships" id="257" r:id="R674249665bd34e14"/>
    <p:sldId xmlns:r="http://schemas.openxmlformats.org/officeDocument/2006/relationships" id="258" r:id="Rbdb743b32def469d"/>
    <p:sldId xmlns:r="http://schemas.openxmlformats.org/officeDocument/2006/relationships" id="259" r:id="Rd94947be755342a3"/>
    <p:sldId xmlns:r="http://schemas.openxmlformats.org/officeDocument/2006/relationships" id="260" r:id="R55316f586f5f44cc"/>
    <p:sldId xmlns:r="http://schemas.openxmlformats.org/officeDocument/2006/relationships" id="261" r:id="R757bc19cd62b4fce"/>
    <p:sldId xmlns:r="http://schemas.openxmlformats.org/officeDocument/2006/relationships" id="262" r:id="R7ed949238644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807bc2d184715" /><Relationship Type="http://schemas.openxmlformats.org/officeDocument/2006/relationships/slide" Target="/ppt/slides/slide1.xml" Id="R041c84fd11184f47" /><Relationship Type="http://schemas.openxmlformats.org/officeDocument/2006/relationships/slide" Target="/ppt/slides/slide2.xml" Id="R674249665bd34e14" /><Relationship Type="http://schemas.openxmlformats.org/officeDocument/2006/relationships/slide" Target="/ppt/slides/slide3.xml" Id="Rbdb743b32def469d" /><Relationship Type="http://schemas.openxmlformats.org/officeDocument/2006/relationships/slide" Target="/ppt/slides/slide4.xml" Id="Rd94947be755342a3" /><Relationship Type="http://schemas.openxmlformats.org/officeDocument/2006/relationships/slide" Target="/ppt/slides/slide5.xml" Id="R55316f586f5f44cc" /><Relationship Type="http://schemas.openxmlformats.org/officeDocument/2006/relationships/slide" Target="/ppt/slides/slide6.xml" Id="R757bc19cd62b4fce" /><Relationship Type="http://schemas.openxmlformats.org/officeDocument/2006/relationships/slide" Target="/ppt/slides/slide7.xml" Id="R7ed949238644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d5a991ecd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9a3dc4e34e11" /><Relationship Type="http://schemas.openxmlformats.org/officeDocument/2006/relationships/theme" Target="/ppt/slideMasters/theme/theme1.xml" Id="Raddd9cf340d0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09a3dc4e3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cc014e5c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ec025e46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ab47945e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eb07d85a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86903ea6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a46d4f307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61971559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H.LIAN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H.LIAN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927 631 032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H.LIAN HOLDING AS</a:t>
            </a:r>
          </a:p>
        </p:txBody>
      </p:sp>
    </p:spTree>
  </p:cSld>
  <p:clrMapOvr>
    <a:masterClrMapping xmlns:a="http://schemas.openxmlformats.org/drawingml/2006/main"/>
  </p:clrMapOvr>
</p:sld>
</file>