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51ea0787248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ae1fd48454415c"/>
  </p:sldMasterIdLst>
  <p:sldIdLst>
    <p:sldId xmlns:r="http://schemas.openxmlformats.org/officeDocument/2006/relationships" id="256" r:id="Rf2d50098a96b4c17"/>
    <p:sldId xmlns:r="http://schemas.openxmlformats.org/officeDocument/2006/relationships" id="257" r:id="R24cfa8d392ab4386"/>
    <p:sldId xmlns:r="http://schemas.openxmlformats.org/officeDocument/2006/relationships" id="258" r:id="Rd37669d58fb04c5e"/>
    <p:sldId xmlns:r="http://schemas.openxmlformats.org/officeDocument/2006/relationships" id="259" r:id="Rc571fa72e33b473a"/>
    <p:sldId xmlns:r="http://schemas.openxmlformats.org/officeDocument/2006/relationships" id="260" r:id="Rcb3133eb35984351"/>
    <p:sldId xmlns:r="http://schemas.openxmlformats.org/officeDocument/2006/relationships" id="261" r:id="R94afef2e99a44e2b"/>
    <p:sldId xmlns:r="http://schemas.openxmlformats.org/officeDocument/2006/relationships" id="262" r:id="Rc40efb99dccf46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e1fd48454415c" /><Relationship Type="http://schemas.openxmlformats.org/officeDocument/2006/relationships/slide" Target="/ppt/slides/slide1.xml" Id="Rf2d50098a96b4c17" /><Relationship Type="http://schemas.openxmlformats.org/officeDocument/2006/relationships/slide" Target="/ppt/slides/slide2.xml" Id="R24cfa8d392ab4386" /><Relationship Type="http://schemas.openxmlformats.org/officeDocument/2006/relationships/slide" Target="/ppt/slides/slide3.xml" Id="Rd37669d58fb04c5e" /><Relationship Type="http://schemas.openxmlformats.org/officeDocument/2006/relationships/slide" Target="/ppt/slides/slide4.xml" Id="Rc571fa72e33b473a" /><Relationship Type="http://schemas.openxmlformats.org/officeDocument/2006/relationships/slide" Target="/ppt/slides/slide5.xml" Id="Rcb3133eb35984351" /><Relationship Type="http://schemas.openxmlformats.org/officeDocument/2006/relationships/slide" Target="/ppt/slides/slide6.xml" Id="R94afef2e99a44e2b" /><Relationship Type="http://schemas.openxmlformats.org/officeDocument/2006/relationships/slide" Target="/ppt/slides/slide7.xml" Id="Rc40efb99dccf46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a343a68ef43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994e671c2498a" /><Relationship Type="http://schemas.openxmlformats.org/officeDocument/2006/relationships/theme" Target="/ppt/slideMasters/theme/theme1.xml" Id="Ref12ade7824849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4994e671c249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87af213c246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f8a53abb46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03ec6b86e4c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0c281fe1e4a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5d7870b694a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c8c8af791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754d334b46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LINOVE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LINOVE HOLDING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−101 788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WAAGE KNUT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LINOVE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Torvvikvegen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927 635 119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LINOVE HOLDING AS</a:t>
            </a:r>
          </a:p>
        </p:txBody>
      </p:sp>
    </p:spTree>
  </p:cSld>
  <p:clrMapOvr>
    <a:masterClrMapping xmlns:a="http://schemas.openxmlformats.org/drawingml/2006/main"/>
  </p:clrMapOvr>
</p:sld>
</file>