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2984fbe07043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8dcf201ed443ff"/>
  </p:sldMasterIdLst>
  <p:sldIdLst>
    <p:sldId xmlns:r="http://schemas.openxmlformats.org/officeDocument/2006/relationships" id="256" r:id="R76b19b91b3bb466f"/>
    <p:sldId xmlns:r="http://schemas.openxmlformats.org/officeDocument/2006/relationships" id="257" r:id="Re33219eeb06a4988"/>
    <p:sldId xmlns:r="http://schemas.openxmlformats.org/officeDocument/2006/relationships" id="258" r:id="R03567d367af44829"/>
    <p:sldId xmlns:r="http://schemas.openxmlformats.org/officeDocument/2006/relationships" id="259" r:id="R9a2d49d5ef284ce2"/>
    <p:sldId xmlns:r="http://schemas.openxmlformats.org/officeDocument/2006/relationships" id="260" r:id="Re592594c9bd842d0"/>
    <p:sldId xmlns:r="http://schemas.openxmlformats.org/officeDocument/2006/relationships" id="261" r:id="Rbbe27300187f404f"/>
    <p:sldId xmlns:r="http://schemas.openxmlformats.org/officeDocument/2006/relationships" id="262" r:id="Rd1c34e43ce6a48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8dcf201ed443ff" /><Relationship Type="http://schemas.openxmlformats.org/officeDocument/2006/relationships/slide" Target="/ppt/slides/slide1.xml" Id="R76b19b91b3bb466f" /><Relationship Type="http://schemas.openxmlformats.org/officeDocument/2006/relationships/slide" Target="/ppt/slides/slide2.xml" Id="Re33219eeb06a4988" /><Relationship Type="http://schemas.openxmlformats.org/officeDocument/2006/relationships/slide" Target="/ppt/slides/slide3.xml" Id="R03567d367af44829" /><Relationship Type="http://schemas.openxmlformats.org/officeDocument/2006/relationships/slide" Target="/ppt/slides/slide4.xml" Id="R9a2d49d5ef284ce2" /><Relationship Type="http://schemas.openxmlformats.org/officeDocument/2006/relationships/slide" Target="/ppt/slides/slide5.xml" Id="Re592594c9bd842d0" /><Relationship Type="http://schemas.openxmlformats.org/officeDocument/2006/relationships/slide" Target="/ppt/slides/slide6.xml" Id="Rbbe27300187f404f" /><Relationship Type="http://schemas.openxmlformats.org/officeDocument/2006/relationships/slide" Target="/ppt/slides/slide7.xml" Id="Rd1c34e43ce6a48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0b8d7e062d4e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a3e9d56b643e2" /><Relationship Type="http://schemas.openxmlformats.org/officeDocument/2006/relationships/theme" Target="/ppt/slideMasters/theme/theme1.xml" Id="Ree2e94ccb24a47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7a3e9d56b643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297e884194a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624ffd62d45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b797b11dd4d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06985ff1d4e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5f44d241042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27942b5314a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65608fd1547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RSU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RSU INVEST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28 555 388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29 655 388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RICHARD URBANSKI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TTC Invest AS, Guderudgata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1830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927 651 173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RSU INVEST AS</a:t>
            </a:r>
          </a:p>
        </p:txBody>
      </p:sp>
    </p:spTree>
  </p:cSld>
  <p:clrMapOvr>
    <a:masterClrMapping xmlns:a="http://schemas.openxmlformats.org/drawingml/2006/main"/>
  </p:clrMapOvr>
</p:sld>
</file>