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11cd49c1b4e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85829903934b3b"/>
  </p:sldMasterIdLst>
  <p:sldIdLst>
    <p:sldId xmlns:r="http://schemas.openxmlformats.org/officeDocument/2006/relationships" id="256" r:id="R158f4ebd1f4b49d1"/>
    <p:sldId xmlns:r="http://schemas.openxmlformats.org/officeDocument/2006/relationships" id="257" r:id="Rca7563cfd41e4816"/>
    <p:sldId xmlns:r="http://schemas.openxmlformats.org/officeDocument/2006/relationships" id="258" r:id="R42c63a11cf8e4b83"/>
    <p:sldId xmlns:r="http://schemas.openxmlformats.org/officeDocument/2006/relationships" id="259" r:id="Rcd315efd2b2a46df"/>
    <p:sldId xmlns:r="http://schemas.openxmlformats.org/officeDocument/2006/relationships" id="260" r:id="R0a79fb3c0df94e25"/>
    <p:sldId xmlns:r="http://schemas.openxmlformats.org/officeDocument/2006/relationships" id="261" r:id="Ree79d8f635944920"/>
    <p:sldId xmlns:r="http://schemas.openxmlformats.org/officeDocument/2006/relationships" id="262" r:id="Rd8ce4d6f324645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5829903934b3b" /><Relationship Type="http://schemas.openxmlformats.org/officeDocument/2006/relationships/slide" Target="/ppt/slides/slide1.xml" Id="R158f4ebd1f4b49d1" /><Relationship Type="http://schemas.openxmlformats.org/officeDocument/2006/relationships/slide" Target="/ppt/slides/slide2.xml" Id="Rca7563cfd41e4816" /><Relationship Type="http://schemas.openxmlformats.org/officeDocument/2006/relationships/slide" Target="/ppt/slides/slide3.xml" Id="R42c63a11cf8e4b83" /><Relationship Type="http://schemas.openxmlformats.org/officeDocument/2006/relationships/slide" Target="/ppt/slides/slide4.xml" Id="Rcd315efd2b2a46df" /><Relationship Type="http://schemas.openxmlformats.org/officeDocument/2006/relationships/slide" Target="/ppt/slides/slide5.xml" Id="R0a79fb3c0df94e25" /><Relationship Type="http://schemas.openxmlformats.org/officeDocument/2006/relationships/slide" Target="/ppt/slides/slide6.xml" Id="Ree79d8f635944920" /><Relationship Type="http://schemas.openxmlformats.org/officeDocument/2006/relationships/slide" Target="/ppt/slides/slide7.xml" Id="Rd8ce4d6f324645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fddd2b14e4e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e5ab2642f4d30" /><Relationship Type="http://schemas.openxmlformats.org/officeDocument/2006/relationships/theme" Target="/ppt/slideMasters/theme/theme1.xml" Id="Rba5236783fc540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ae5ab2642f4d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73d0356c346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558a7e37145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4daa7741e40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5ff33247c4f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b4a82ad7148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5775b589e4f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4591707f947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EIDECA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EIDECA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32 754 577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35 870 424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Vespestadhaugen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