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ca951cff33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3139f6b7ce4c2e"/>
  </p:sldMasterIdLst>
  <p:sldIdLst>
    <p:sldId xmlns:r="http://schemas.openxmlformats.org/officeDocument/2006/relationships" id="256" r:id="Rf0d84c33458f432f"/>
    <p:sldId xmlns:r="http://schemas.openxmlformats.org/officeDocument/2006/relationships" id="257" r:id="Rfb35cdffceee47b4"/>
    <p:sldId xmlns:r="http://schemas.openxmlformats.org/officeDocument/2006/relationships" id="258" r:id="R86446549962a4091"/>
    <p:sldId xmlns:r="http://schemas.openxmlformats.org/officeDocument/2006/relationships" id="259" r:id="R5d327a2e3f0b4501"/>
    <p:sldId xmlns:r="http://schemas.openxmlformats.org/officeDocument/2006/relationships" id="260" r:id="R77c588065cf4498e"/>
    <p:sldId xmlns:r="http://schemas.openxmlformats.org/officeDocument/2006/relationships" id="261" r:id="R4430072528de4cd3"/>
    <p:sldId xmlns:r="http://schemas.openxmlformats.org/officeDocument/2006/relationships" id="262" r:id="R7145e0ab3bf245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139f6b7ce4c2e" /><Relationship Type="http://schemas.openxmlformats.org/officeDocument/2006/relationships/slide" Target="/ppt/slides/slide1.xml" Id="Rf0d84c33458f432f" /><Relationship Type="http://schemas.openxmlformats.org/officeDocument/2006/relationships/slide" Target="/ppt/slides/slide2.xml" Id="Rfb35cdffceee47b4" /><Relationship Type="http://schemas.openxmlformats.org/officeDocument/2006/relationships/slide" Target="/ppt/slides/slide3.xml" Id="R86446549962a4091" /><Relationship Type="http://schemas.openxmlformats.org/officeDocument/2006/relationships/slide" Target="/ppt/slides/slide4.xml" Id="R5d327a2e3f0b4501" /><Relationship Type="http://schemas.openxmlformats.org/officeDocument/2006/relationships/slide" Target="/ppt/slides/slide5.xml" Id="R77c588065cf4498e" /><Relationship Type="http://schemas.openxmlformats.org/officeDocument/2006/relationships/slide" Target="/ppt/slides/slide6.xml" Id="R4430072528de4cd3" /><Relationship Type="http://schemas.openxmlformats.org/officeDocument/2006/relationships/slide" Target="/ppt/slides/slide7.xml" Id="R7145e0ab3bf245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7e2da2eb5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14fa80e514ea5" /><Relationship Type="http://schemas.openxmlformats.org/officeDocument/2006/relationships/theme" Target="/ppt/slideMasters/theme/theme1.xml" Id="R982d4ef63c76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14fa80e51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d01e2e211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3142e871b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18bb0f8c4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111e82a849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1bb3e9a07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15a80caba48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752d0521a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EVIANE AS ble etablert [år] og holder til i Finnås.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34 942 205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37 760 233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Hidlesneset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5437 Finnås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927 652 196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EVIANE AS</a:t>
            </a:r>
          </a:p>
        </p:txBody>
      </p:sp>
    </p:spTree>
  </p:cSld>
  <p:clrMapOvr>
    <a:masterClrMapping xmlns:a="http://schemas.openxmlformats.org/drawingml/2006/main"/>
  </p:clrMapOvr>
</p:sld>
</file>