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e8230128e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4b93833304ef5"/>
  </p:sldMasterIdLst>
  <p:sldIdLst>
    <p:sldId xmlns:r="http://schemas.openxmlformats.org/officeDocument/2006/relationships" id="256" r:id="R0e1b1f42a6254f1c"/>
    <p:sldId xmlns:r="http://schemas.openxmlformats.org/officeDocument/2006/relationships" id="257" r:id="R2d0f58f873844034"/>
    <p:sldId xmlns:r="http://schemas.openxmlformats.org/officeDocument/2006/relationships" id="258" r:id="Rea3ff599fb5949fa"/>
    <p:sldId xmlns:r="http://schemas.openxmlformats.org/officeDocument/2006/relationships" id="259" r:id="R4f3b77a5c39e4dcc"/>
    <p:sldId xmlns:r="http://schemas.openxmlformats.org/officeDocument/2006/relationships" id="260" r:id="R75ca6928931a43c4"/>
    <p:sldId xmlns:r="http://schemas.openxmlformats.org/officeDocument/2006/relationships" id="261" r:id="R21053ea03b8043bf"/>
    <p:sldId xmlns:r="http://schemas.openxmlformats.org/officeDocument/2006/relationships" id="262" r:id="R631800a39274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4b93833304ef5" /><Relationship Type="http://schemas.openxmlformats.org/officeDocument/2006/relationships/slide" Target="/ppt/slides/slide1.xml" Id="R0e1b1f42a6254f1c" /><Relationship Type="http://schemas.openxmlformats.org/officeDocument/2006/relationships/slide" Target="/ppt/slides/slide2.xml" Id="R2d0f58f873844034" /><Relationship Type="http://schemas.openxmlformats.org/officeDocument/2006/relationships/slide" Target="/ppt/slides/slide3.xml" Id="Rea3ff599fb5949fa" /><Relationship Type="http://schemas.openxmlformats.org/officeDocument/2006/relationships/slide" Target="/ppt/slides/slide4.xml" Id="R4f3b77a5c39e4dcc" /><Relationship Type="http://schemas.openxmlformats.org/officeDocument/2006/relationships/slide" Target="/ppt/slides/slide5.xml" Id="R75ca6928931a43c4" /><Relationship Type="http://schemas.openxmlformats.org/officeDocument/2006/relationships/slide" Target="/ppt/slides/slide6.xml" Id="R21053ea03b8043bf" /><Relationship Type="http://schemas.openxmlformats.org/officeDocument/2006/relationships/slide" Target="/ppt/slides/slide7.xml" Id="R631800a39274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76ef8ba7a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377033f7487c" /><Relationship Type="http://schemas.openxmlformats.org/officeDocument/2006/relationships/theme" Target="/ppt/slideMasters/theme/theme1.xml" Id="R1e51a76969fb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5377033f7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d9eacdda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1084eea8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cc158844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13c9665a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7f0722cb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34274ac8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12a8f498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