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14148e275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cd007bed94915"/>
  </p:sldMasterIdLst>
  <p:sldIdLst>
    <p:sldId xmlns:r="http://schemas.openxmlformats.org/officeDocument/2006/relationships" id="256" r:id="Rfc9d2e191ce64586"/>
    <p:sldId xmlns:r="http://schemas.openxmlformats.org/officeDocument/2006/relationships" id="257" r:id="R77ed04ceedf049a0"/>
    <p:sldId xmlns:r="http://schemas.openxmlformats.org/officeDocument/2006/relationships" id="258" r:id="R924009e8c50f43cd"/>
    <p:sldId xmlns:r="http://schemas.openxmlformats.org/officeDocument/2006/relationships" id="259" r:id="R6f1d1bfd34694aec"/>
    <p:sldId xmlns:r="http://schemas.openxmlformats.org/officeDocument/2006/relationships" id="260" r:id="R4d89c24b87214bc1"/>
    <p:sldId xmlns:r="http://schemas.openxmlformats.org/officeDocument/2006/relationships" id="261" r:id="Rc477bb1f60f149d9"/>
    <p:sldId xmlns:r="http://schemas.openxmlformats.org/officeDocument/2006/relationships" id="262" r:id="R99284ef8c38f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cd007bed94915" /><Relationship Type="http://schemas.openxmlformats.org/officeDocument/2006/relationships/slide" Target="/ppt/slides/slide1.xml" Id="Rfc9d2e191ce64586" /><Relationship Type="http://schemas.openxmlformats.org/officeDocument/2006/relationships/slide" Target="/ppt/slides/slide2.xml" Id="R77ed04ceedf049a0" /><Relationship Type="http://schemas.openxmlformats.org/officeDocument/2006/relationships/slide" Target="/ppt/slides/slide3.xml" Id="R924009e8c50f43cd" /><Relationship Type="http://schemas.openxmlformats.org/officeDocument/2006/relationships/slide" Target="/ppt/slides/slide4.xml" Id="R6f1d1bfd34694aec" /><Relationship Type="http://schemas.openxmlformats.org/officeDocument/2006/relationships/slide" Target="/ppt/slides/slide5.xml" Id="R4d89c24b87214bc1" /><Relationship Type="http://schemas.openxmlformats.org/officeDocument/2006/relationships/slide" Target="/ppt/slides/slide6.xml" Id="Rc477bb1f60f149d9" /><Relationship Type="http://schemas.openxmlformats.org/officeDocument/2006/relationships/slide" Target="/ppt/slides/slide7.xml" Id="R99284ef8c38f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12abb664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c34db26341dc" /><Relationship Type="http://schemas.openxmlformats.org/officeDocument/2006/relationships/theme" Target="/ppt/slideMasters/theme/theme1.xml" Id="R327e018e04eb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8c34db263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947e9ef7b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18739b88e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582e537b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525038ce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73c00f72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ce257516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e4bf1273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