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b2ef2c8ea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3c79e6bfb4956"/>
  </p:sldMasterIdLst>
  <p:sldIdLst>
    <p:sldId xmlns:r="http://schemas.openxmlformats.org/officeDocument/2006/relationships" id="256" r:id="R1312f323acff477d"/>
    <p:sldId xmlns:r="http://schemas.openxmlformats.org/officeDocument/2006/relationships" id="257" r:id="R379b802cae2c4ed9"/>
    <p:sldId xmlns:r="http://schemas.openxmlformats.org/officeDocument/2006/relationships" id="258" r:id="R0d8e84e475924132"/>
    <p:sldId xmlns:r="http://schemas.openxmlformats.org/officeDocument/2006/relationships" id="259" r:id="R07816a808085425e"/>
    <p:sldId xmlns:r="http://schemas.openxmlformats.org/officeDocument/2006/relationships" id="260" r:id="R89d9fa704e164b7f"/>
    <p:sldId xmlns:r="http://schemas.openxmlformats.org/officeDocument/2006/relationships" id="261" r:id="Rae31cfb49659441a"/>
    <p:sldId xmlns:r="http://schemas.openxmlformats.org/officeDocument/2006/relationships" id="262" r:id="R760fc2bd71b5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3c79e6bfb4956" /><Relationship Type="http://schemas.openxmlformats.org/officeDocument/2006/relationships/slide" Target="/ppt/slides/slide1.xml" Id="R1312f323acff477d" /><Relationship Type="http://schemas.openxmlformats.org/officeDocument/2006/relationships/slide" Target="/ppt/slides/slide2.xml" Id="R379b802cae2c4ed9" /><Relationship Type="http://schemas.openxmlformats.org/officeDocument/2006/relationships/slide" Target="/ppt/slides/slide3.xml" Id="R0d8e84e475924132" /><Relationship Type="http://schemas.openxmlformats.org/officeDocument/2006/relationships/slide" Target="/ppt/slides/slide4.xml" Id="R07816a808085425e" /><Relationship Type="http://schemas.openxmlformats.org/officeDocument/2006/relationships/slide" Target="/ppt/slides/slide5.xml" Id="R89d9fa704e164b7f" /><Relationship Type="http://schemas.openxmlformats.org/officeDocument/2006/relationships/slide" Target="/ppt/slides/slide6.xml" Id="Rae31cfb49659441a" /><Relationship Type="http://schemas.openxmlformats.org/officeDocument/2006/relationships/slide" Target="/ppt/slides/slide7.xml" Id="R760fc2bd71b5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a04d84185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5727675ae4f2a" /><Relationship Type="http://schemas.openxmlformats.org/officeDocument/2006/relationships/theme" Target="/ppt/slideMasters/theme/theme1.xml" Id="R6ce8153438cb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5727675ae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4229d0227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06fe95ce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c2e82339941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877e3991f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f7f257f41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740fbcf91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204b181f4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RSE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2 911 550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−812 896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48 167 570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53 298 488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KARI MARTHE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THOMAS STEN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ROAR 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RSE EIENDOM AS</a:t>
            </a:r>
          </a:p>
        </p:txBody>
      </p:sp>
    </p:spTree>
  </p:cSld>
  <p:clrMapOvr>
    <a:masterClrMapping xmlns:a="http://schemas.openxmlformats.org/drawingml/2006/main"/>
  </p:clrMapOvr>
</p:sld>
</file>