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129ca01a047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586f826144133"/>
  </p:sldMasterIdLst>
  <p:sldIdLst>
    <p:sldId xmlns:r="http://schemas.openxmlformats.org/officeDocument/2006/relationships" id="256" r:id="R4fdee9cb00bf4eac"/>
    <p:sldId xmlns:r="http://schemas.openxmlformats.org/officeDocument/2006/relationships" id="257" r:id="R8ac510b921394d8d"/>
    <p:sldId xmlns:r="http://schemas.openxmlformats.org/officeDocument/2006/relationships" id="258" r:id="R351fb57dcd0f4628"/>
    <p:sldId xmlns:r="http://schemas.openxmlformats.org/officeDocument/2006/relationships" id="259" r:id="Rac66f29bb2bb45b0"/>
    <p:sldId xmlns:r="http://schemas.openxmlformats.org/officeDocument/2006/relationships" id="260" r:id="R25f926d64d11474e"/>
    <p:sldId xmlns:r="http://schemas.openxmlformats.org/officeDocument/2006/relationships" id="261" r:id="R79055eb949d04000"/>
    <p:sldId xmlns:r="http://schemas.openxmlformats.org/officeDocument/2006/relationships" id="262" r:id="Re715e6d84e6e43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586f826144133" /><Relationship Type="http://schemas.openxmlformats.org/officeDocument/2006/relationships/slide" Target="/ppt/slides/slide1.xml" Id="R4fdee9cb00bf4eac" /><Relationship Type="http://schemas.openxmlformats.org/officeDocument/2006/relationships/slide" Target="/ppt/slides/slide2.xml" Id="R8ac510b921394d8d" /><Relationship Type="http://schemas.openxmlformats.org/officeDocument/2006/relationships/slide" Target="/ppt/slides/slide3.xml" Id="R351fb57dcd0f4628" /><Relationship Type="http://schemas.openxmlformats.org/officeDocument/2006/relationships/slide" Target="/ppt/slides/slide4.xml" Id="Rac66f29bb2bb45b0" /><Relationship Type="http://schemas.openxmlformats.org/officeDocument/2006/relationships/slide" Target="/ppt/slides/slide5.xml" Id="R25f926d64d11474e" /><Relationship Type="http://schemas.openxmlformats.org/officeDocument/2006/relationships/slide" Target="/ppt/slides/slide6.xml" Id="R79055eb949d04000" /><Relationship Type="http://schemas.openxmlformats.org/officeDocument/2006/relationships/slide" Target="/ppt/slides/slide7.xml" Id="Re715e6d84e6e43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ad7acec85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19bbeede4f33" /><Relationship Type="http://schemas.openxmlformats.org/officeDocument/2006/relationships/theme" Target="/ppt/slideMasters/theme/theme1.xml" Id="Re077286e84af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419bbeede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07801534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0d13c694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1a842926a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f4c7ea75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f30f5330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0e424df55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2a61e298d4f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AAUDIT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AAUDIT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14 865 958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AAUDIT AS</a:t>
            </a:r>
          </a:p>
        </p:txBody>
      </p:sp>
    </p:spTree>
  </p:cSld>
  <p:clrMapOvr>
    <a:masterClrMapping xmlns:a="http://schemas.openxmlformats.org/drawingml/2006/main"/>
  </p:clrMapOvr>
</p:sld>
</file>