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3224742a3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eab8fe4d14af6"/>
  </p:sldMasterIdLst>
  <p:sldIdLst>
    <p:sldId xmlns:r="http://schemas.openxmlformats.org/officeDocument/2006/relationships" id="256" r:id="Reb04a22b36484fd5"/>
    <p:sldId xmlns:r="http://schemas.openxmlformats.org/officeDocument/2006/relationships" id="257" r:id="R2f583d6192bf4d7d"/>
    <p:sldId xmlns:r="http://schemas.openxmlformats.org/officeDocument/2006/relationships" id="258" r:id="R0f37a3bae87c44f3"/>
    <p:sldId xmlns:r="http://schemas.openxmlformats.org/officeDocument/2006/relationships" id="259" r:id="R58f29da8c5cf4284"/>
    <p:sldId xmlns:r="http://schemas.openxmlformats.org/officeDocument/2006/relationships" id="260" r:id="Rc69c1914494e4b66"/>
    <p:sldId xmlns:r="http://schemas.openxmlformats.org/officeDocument/2006/relationships" id="261" r:id="Rdca8bebc78a541cd"/>
    <p:sldId xmlns:r="http://schemas.openxmlformats.org/officeDocument/2006/relationships" id="262" r:id="R7a199c919333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eab8fe4d14af6" /><Relationship Type="http://schemas.openxmlformats.org/officeDocument/2006/relationships/slide" Target="/ppt/slides/slide1.xml" Id="Reb04a22b36484fd5" /><Relationship Type="http://schemas.openxmlformats.org/officeDocument/2006/relationships/slide" Target="/ppt/slides/slide2.xml" Id="R2f583d6192bf4d7d" /><Relationship Type="http://schemas.openxmlformats.org/officeDocument/2006/relationships/slide" Target="/ppt/slides/slide3.xml" Id="R0f37a3bae87c44f3" /><Relationship Type="http://schemas.openxmlformats.org/officeDocument/2006/relationships/slide" Target="/ppt/slides/slide4.xml" Id="R58f29da8c5cf4284" /><Relationship Type="http://schemas.openxmlformats.org/officeDocument/2006/relationships/slide" Target="/ppt/slides/slide5.xml" Id="Rc69c1914494e4b66" /><Relationship Type="http://schemas.openxmlformats.org/officeDocument/2006/relationships/slide" Target="/ppt/slides/slide6.xml" Id="Rdca8bebc78a541cd" /><Relationship Type="http://schemas.openxmlformats.org/officeDocument/2006/relationships/slide" Target="/ppt/slides/slide7.xml" Id="R7a199c919333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8b4adecd0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98331029427c" /><Relationship Type="http://schemas.openxmlformats.org/officeDocument/2006/relationships/theme" Target="/ppt/slideMasters/theme/theme1.xml" Id="R21ecdd63f3e7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a98331029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d08d62bd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6c091451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9e6caad7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2eb4cc9e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975cda56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1dfa74ff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d3d5692f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 INVEST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18 267 595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18 358 865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ØRNULF OMBERG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HANS-ERIK OMBERG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OLE-MARTIN OMBERG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PER-ESPEN OMBERG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Valgards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1665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927 654 660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OMBERG INVEST AS</a:t>
            </a:r>
          </a:p>
        </p:txBody>
      </p:sp>
    </p:spTree>
  </p:cSld>
  <p:clrMapOvr>
    <a:masterClrMapping xmlns:a="http://schemas.openxmlformats.org/drawingml/2006/main"/>
  </p:clrMapOvr>
</p:sld>
</file>