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4dd14db3184a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44957325447b7"/>
  </p:sldMasterIdLst>
  <p:sldIdLst>
    <p:sldId xmlns:r="http://schemas.openxmlformats.org/officeDocument/2006/relationships" id="256" r:id="R554485b3644b41fb"/>
    <p:sldId xmlns:r="http://schemas.openxmlformats.org/officeDocument/2006/relationships" id="257" r:id="R7e7e77146c344b74"/>
    <p:sldId xmlns:r="http://schemas.openxmlformats.org/officeDocument/2006/relationships" id="258" r:id="Rb93d7b0039524e6a"/>
    <p:sldId xmlns:r="http://schemas.openxmlformats.org/officeDocument/2006/relationships" id="259" r:id="Rd6738ddfbc6641e9"/>
    <p:sldId xmlns:r="http://schemas.openxmlformats.org/officeDocument/2006/relationships" id="260" r:id="Rea9832301ab5453f"/>
    <p:sldId xmlns:r="http://schemas.openxmlformats.org/officeDocument/2006/relationships" id="261" r:id="Rfb8d0be6b08f4a3f"/>
    <p:sldId xmlns:r="http://schemas.openxmlformats.org/officeDocument/2006/relationships" id="262" r:id="R75bab3a97c1648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44957325447b7" /><Relationship Type="http://schemas.openxmlformats.org/officeDocument/2006/relationships/slide" Target="/ppt/slides/slide1.xml" Id="R554485b3644b41fb" /><Relationship Type="http://schemas.openxmlformats.org/officeDocument/2006/relationships/slide" Target="/ppt/slides/slide2.xml" Id="R7e7e77146c344b74" /><Relationship Type="http://schemas.openxmlformats.org/officeDocument/2006/relationships/slide" Target="/ppt/slides/slide3.xml" Id="Rb93d7b0039524e6a" /><Relationship Type="http://schemas.openxmlformats.org/officeDocument/2006/relationships/slide" Target="/ppt/slides/slide4.xml" Id="Rd6738ddfbc6641e9" /><Relationship Type="http://schemas.openxmlformats.org/officeDocument/2006/relationships/slide" Target="/ppt/slides/slide5.xml" Id="Rea9832301ab5453f" /><Relationship Type="http://schemas.openxmlformats.org/officeDocument/2006/relationships/slide" Target="/ppt/slides/slide6.xml" Id="Rfb8d0be6b08f4a3f" /><Relationship Type="http://schemas.openxmlformats.org/officeDocument/2006/relationships/slide" Target="/ppt/slides/slide7.xml" Id="R75bab3a97c1648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91256fbec40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1026fe6594026" /><Relationship Type="http://schemas.openxmlformats.org/officeDocument/2006/relationships/theme" Target="/ppt/slideMasters/theme/theme1.xml" Id="Reb7c0199f3a945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1026fe65940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4f30969d04f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4841ad7894c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1a476f54745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6b6b6c19247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67f3ebb3641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1d140fdbe4e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f1d4ecff548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VIBAKK VVS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VIBAKK VVS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VIBAKK VVS TEKNIKK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VIBAKK VVS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VIBAKK VVS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VIBAKK VVS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17 112 998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744 741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4 454 309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7 978 352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VIBAKK VVS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VIBAKK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VIBAKK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ALFRED VIBAKK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VIBAKK VVS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Fygleveien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927 655 020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VIBAKK VVS TEKNIKK AS</a:t>
            </a:r>
          </a:p>
        </p:txBody>
      </p:sp>
    </p:spTree>
  </p:cSld>
  <p:clrMapOvr>
    <a:masterClrMapping xmlns:a="http://schemas.openxmlformats.org/drawingml/2006/main"/>
  </p:clrMapOvr>
</p:sld>
</file>