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21ffc1f67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0f0f90be448d2"/>
  </p:sldMasterIdLst>
  <p:sldIdLst>
    <p:sldId xmlns:r="http://schemas.openxmlformats.org/officeDocument/2006/relationships" id="256" r:id="R83016b2c085d444b"/>
    <p:sldId xmlns:r="http://schemas.openxmlformats.org/officeDocument/2006/relationships" id="257" r:id="R5d302b8e1d0343bb"/>
    <p:sldId xmlns:r="http://schemas.openxmlformats.org/officeDocument/2006/relationships" id="258" r:id="R9cde3d14af444c2d"/>
    <p:sldId xmlns:r="http://schemas.openxmlformats.org/officeDocument/2006/relationships" id="259" r:id="R832e420064124814"/>
    <p:sldId xmlns:r="http://schemas.openxmlformats.org/officeDocument/2006/relationships" id="260" r:id="Rdad4a7e9e2d54175"/>
    <p:sldId xmlns:r="http://schemas.openxmlformats.org/officeDocument/2006/relationships" id="261" r:id="Rb6a7749b6c734b00"/>
    <p:sldId xmlns:r="http://schemas.openxmlformats.org/officeDocument/2006/relationships" id="262" r:id="R6b076140fe59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0f0f90be448d2" /><Relationship Type="http://schemas.openxmlformats.org/officeDocument/2006/relationships/slide" Target="/ppt/slides/slide1.xml" Id="R83016b2c085d444b" /><Relationship Type="http://schemas.openxmlformats.org/officeDocument/2006/relationships/slide" Target="/ppt/slides/slide2.xml" Id="R5d302b8e1d0343bb" /><Relationship Type="http://schemas.openxmlformats.org/officeDocument/2006/relationships/slide" Target="/ppt/slides/slide3.xml" Id="R9cde3d14af444c2d" /><Relationship Type="http://schemas.openxmlformats.org/officeDocument/2006/relationships/slide" Target="/ppt/slides/slide4.xml" Id="R832e420064124814" /><Relationship Type="http://schemas.openxmlformats.org/officeDocument/2006/relationships/slide" Target="/ppt/slides/slide5.xml" Id="Rdad4a7e9e2d54175" /><Relationship Type="http://schemas.openxmlformats.org/officeDocument/2006/relationships/slide" Target="/ppt/slides/slide6.xml" Id="Rb6a7749b6c734b00" /><Relationship Type="http://schemas.openxmlformats.org/officeDocument/2006/relationships/slide" Target="/ppt/slides/slide7.xml" Id="R6b076140fe59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1a8a03758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ffacc3564822" /><Relationship Type="http://schemas.openxmlformats.org/officeDocument/2006/relationships/theme" Target="/ppt/slideMasters/theme/theme1.xml" Id="R5c403d61afb8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5ffacc356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9a121d2d0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58f985e25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c33a568d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ff856bfd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73f03404e42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57d367650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a72ac91f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−631 595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ROSVALL JESPER KJELL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SØRSDAHL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927 657 856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