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bd7d35ca9a45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7ca069cedc44c9"/>
  </p:sldMasterIdLst>
  <p:sldIdLst>
    <p:sldId xmlns:r="http://schemas.openxmlformats.org/officeDocument/2006/relationships" id="256" r:id="Ra6b4b8d205fb484b"/>
    <p:sldId xmlns:r="http://schemas.openxmlformats.org/officeDocument/2006/relationships" id="257" r:id="Raa3ef92acf344f3e"/>
    <p:sldId xmlns:r="http://schemas.openxmlformats.org/officeDocument/2006/relationships" id="258" r:id="R303ae0dd4fe64fb0"/>
    <p:sldId xmlns:r="http://schemas.openxmlformats.org/officeDocument/2006/relationships" id="259" r:id="R7162f7b4baca49c4"/>
    <p:sldId xmlns:r="http://schemas.openxmlformats.org/officeDocument/2006/relationships" id="260" r:id="R7e3bb3cce6bb4886"/>
    <p:sldId xmlns:r="http://schemas.openxmlformats.org/officeDocument/2006/relationships" id="261" r:id="R866b6400e57b442b"/>
    <p:sldId xmlns:r="http://schemas.openxmlformats.org/officeDocument/2006/relationships" id="262" r:id="R7cfc77626d0a46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ca069cedc44c9" /><Relationship Type="http://schemas.openxmlformats.org/officeDocument/2006/relationships/slide" Target="/ppt/slides/slide1.xml" Id="Ra6b4b8d205fb484b" /><Relationship Type="http://schemas.openxmlformats.org/officeDocument/2006/relationships/slide" Target="/ppt/slides/slide2.xml" Id="Raa3ef92acf344f3e" /><Relationship Type="http://schemas.openxmlformats.org/officeDocument/2006/relationships/slide" Target="/ppt/slides/slide3.xml" Id="R303ae0dd4fe64fb0" /><Relationship Type="http://schemas.openxmlformats.org/officeDocument/2006/relationships/slide" Target="/ppt/slides/slide4.xml" Id="R7162f7b4baca49c4" /><Relationship Type="http://schemas.openxmlformats.org/officeDocument/2006/relationships/slide" Target="/ppt/slides/slide5.xml" Id="R7e3bb3cce6bb4886" /><Relationship Type="http://schemas.openxmlformats.org/officeDocument/2006/relationships/slide" Target="/ppt/slides/slide6.xml" Id="R866b6400e57b442b" /><Relationship Type="http://schemas.openxmlformats.org/officeDocument/2006/relationships/slide" Target="/ppt/slides/slide7.xml" Id="R7cfc77626d0a46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0fa9f39184c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1fdd941d84afb" /><Relationship Type="http://schemas.openxmlformats.org/officeDocument/2006/relationships/theme" Target="/ppt/slideMasters/theme/theme1.xml" Id="R6df2069b5fa04e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11fdd941d84a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cc1c33ebc48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4a35f2c2540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f179293704f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073881e5340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bf668e11644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74de695eb46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9801f84e749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UNIKUM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UNIKUM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UNIKUM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UNIKUM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UNIKUM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UNIKUM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7 429 797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1 528 134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1 203 612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2 354 500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4 571 634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UNIKUM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EQUITY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UNIKUM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Silfer AS, Valkyriegata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post@unikumregnskap.no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unikumregnskap.no/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927 657 899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UNIKUM REGNSKAP AS</a:t>
            </a:r>
          </a:p>
        </p:txBody>
      </p:sp>
    </p:spTree>
  </p:cSld>
  <p:clrMapOvr>
    <a:masterClrMapping xmlns:a="http://schemas.openxmlformats.org/drawingml/2006/main"/>
  </p:clrMapOvr>
</p:sld>
</file>