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dcee9e8c2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a24bdb59a44acd"/>
  </p:sldMasterIdLst>
  <p:sldIdLst>
    <p:sldId xmlns:r="http://schemas.openxmlformats.org/officeDocument/2006/relationships" id="256" r:id="R61fb4e69e9654848"/>
    <p:sldId xmlns:r="http://schemas.openxmlformats.org/officeDocument/2006/relationships" id="257" r:id="R02b0b80dd9c04ab9"/>
    <p:sldId xmlns:r="http://schemas.openxmlformats.org/officeDocument/2006/relationships" id="258" r:id="R02a075a149e94703"/>
    <p:sldId xmlns:r="http://schemas.openxmlformats.org/officeDocument/2006/relationships" id="259" r:id="R5c9ff17cbcca4aa1"/>
    <p:sldId xmlns:r="http://schemas.openxmlformats.org/officeDocument/2006/relationships" id="260" r:id="Rcdddf8a5df54408b"/>
    <p:sldId xmlns:r="http://schemas.openxmlformats.org/officeDocument/2006/relationships" id="261" r:id="R221996bdc93246ee"/>
    <p:sldId xmlns:r="http://schemas.openxmlformats.org/officeDocument/2006/relationships" id="262" r:id="R5845a065b58946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24bdb59a44acd" /><Relationship Type="http://schemas.openxmlformats.org/officeDocument/2006/relationships/slide" Target="/ppt/slides/slide1.xml" Id="R61fb4e69e9654848" /><Relationship Type="http://schemas.openxmlformats.org/officeDocument/2006/relationships/slide" Target="/ppt/slides/slide2.xml" Id="R02b0b80dd9c04ab9" /><Relationship Type="http://schemas.openxmlformats.org/officeDocument/2006/relationships/slide" Target="/ppt/slides/slide3.xml" Id="R02a075a149e94703" /><Relationship Type="http://schemas.openxmlformats.org/officeDocument/2006/relationships/slide" Target="/ppt/slides/slide4.xml" Id="R5c9ff17cbcca4aa1" /><Relationship Type="http://schemas.openxmlformats.org/officeDocument/2006/relationships/slide" Target="/ppt/slides/slide5.xml" Id="Rcdddf8a5df54408b" /><Relationship Type="http://schemas.openxmlformats.org/officeDocument/2006/relationships/slide" Target="/ppt/slides/slide6.xml" Id="R221996bdc93246ee" /><Relationship Type="http://schemas.openxmlformats.org/officeDocument/2006/relationships/slide" Target="/ppt/slides/slide7.xml" Id="R5845a065b58946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1a48b6d10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4320ecd514318" /><Relationship Type="http://schemas.openxmlformats.org/officeDocument/2006/relationships/theme" Target="/ppt/slideMasters/theme/theme1.xml" Id="Rfef117f1b5d749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64320ecd51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421315465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8a84861b2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784116607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9ba2a3ed748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333d84c8a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1a8d801a8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a61c2513148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KOENIG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KOENIG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KOENIG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KOENIG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KOENIG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KOENIG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KOENIG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NILS THOMAS KÖNIGSSON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KOENIG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 Königsson, Lørenvangen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927 658 070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KOENIG INVEST AS</a:t>
            </a:r>
          </a:p>
        </p:txBody>
      </p:sp>
    </p:spTree>
  </p:cSld>
  <p:clrMapOvr>
    <a:masterClrMapping xmlns:a="http://schemas.openxmlformats.org/drawingml/2006/main"/>
  </p:clrMapOvr>
</p:sld>
</file>