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3e6e7acf764f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55dc962f3a458f"/>
  </p:sldMasterIdLst>
  <p:sldIdLst>
    <p:sldId xmlns:r="http://schemas.openxmlformats.org/officeDocument/2006/relationships" id="256" r:id="R05fa788541bd4297"/>
    <p:sldId xmlns:r="http://schemas.openxmlformats.org/officeDocument/2006/relationships" id="257" r:id="Reab8fdf2279848f9"/>
    <p:sldId xmlns:r="http://schemas.openxmlformats.org/officeDocument/2006/relationships" id="258" r:id="Rb94ff66200f84ee6"/>
    <p:sldId xmlns:r="http://schemas.openxmlformats.org/officeDocument/2006/relationships" id="259" r:id="R384b972bb56a46fb"/>
    <p:sldId xmlns:r="http://schemas.openxmlformats.org/officeDocument/2006/relationships" id="260" r:id="Rf6c43dc2f7df4da2"/>
    <p:sldId xmlns:r="http://schemas.openxmlformats.org/officeDocument/2006/relationships" id="261" r:id="Rb99fc71258b249fc"/>
    <p:sldId xmlns:r="http://schemas.openxmlformats.org/officeDocument/2006/relationships" id="262" r:id="Rde0ba480bc5a40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55dc962f3a458f" /><Relationship Type="http://schemas.openxmlformats.org/officeDocument/2006/relationships/slide" Target="/ppt/slides/slide1.xml" Id="R05fa788541bd4297" /><Relationship Type="http://schemas.openxmlformats.org/officeDocument/2006/relationships/slide" Target="/ppt/slides/slide2.xml" Id="Reab8fdf2279848f9" /><Relationship Type="http://schemas.openxmlformats.org/officeDocument/2006/relationships/slide" Target="/ppt/slides/slide3.xml" Id="Rb94ff66200f84ee6" /><Relationship Type="http://schemas.openxmlformats.org/officeDocument/2006/relationships/slide" Target="/ppt/slides/slide4.xml" Id="R384b972bb56a46fb" /><Relationship Type="http://schemas.openxmlformats.org/officeDocument/2006/relationships/slide" Target="/ppt/slides/slide5.xml" Id="Rf6c43dc2f7df4da2" /><Relationship Type="http://schemas.openxmlformats.org/officeDocument/2006/relationships/slide" Target="/ppt/slides/slide6.xml" Id="Rb99fc71258b249fc" /><Relationship Type="http://schemas.openxmlformats.org/officeDocument/2006/relationships/slide" Target="/ppt/slides/slide7.xml" Id="Rde0ba480bc5a40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b38514c94944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f6e3763624691" /><Relationship Type="http://schemas.openxmlformats.org/officeDocument/2006/relationships/theme" Target="/ppt/slideMasters/theme/theme1.xml" Id="R7f0403d568374b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2f6e37636246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50e39e24948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9e9aea20c43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6ae2266994e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87bbb0b3547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55c3fe1744f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ddb3a6e6a4f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5dde18d1d42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AML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AML TRANSPORT AS ble etablert [år] og holder til i Lundersæter.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17 940 986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551 209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412 365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1 717 674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3 574 373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THEHAGEN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 Pedersens veg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2218 Lundersæter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lars@lrhtransport.no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927 659 670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TRANSPORT AS</a:t>
            </a:r>
          </a:p>
        </p:txBody>
      </p:sp>
    </p:spTree>
  </p:cSld>
  <p:clrMapOvr>
    <a:masterClrMapping xmlns:a="http://schemas.openxmlformats.org/drawingml/2006/main"/>
  </p:clrMapOvr>
</p:sld>
</file>