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78c85ad49042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4d42627c134321"/>
  </p:sldMasterIdLst>
  <p:sldIdLst>
    <p:sldId xmlns:r="http://schemas.openxmlformats.org/officeDocument/2006/relationships" id="256" r:id="Rd45f36d3ed424b17"/>
    <p:sldId xmlns:r="http://schemas.openxmlformats.org/officeDocument/2006/relationships" id="257" r:id="R343063c797ea4574"/>
    <p:sldId xmlns:r="http://schemas.openxmlformats.org/officeDocument/2006/relationships" id="258" r:id="Rff6fb57db7b24787"/>
    <p:sldId xmlns:r="http://schemas.openxmlformats.org/officeDocument/2006/relationships" id="259" r:id="Radb55c23f127425a"/>
    <p:sldId xmlns:r="http://schemas.openxmlformats.org/officeDocument/2006/relationships" id="260" r:id="R6cb1749b5f804442"/>
    <p:sldId xmlns:r="http://schemas.openxmlformats.org/officeDocument/2006/relationships" id="261" r:id="R881cd28963974109"/>
    <p:sldId xmlns:r="http://schemas.openxmlformats.org/officeDocument/2006/relationships" id="262" r:id="Rc97a4db597854a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4d42627c134321" /><Relationship Type="http://schemas.openxmlformats.org/officeDocument/2006/relationships/slide" Target="/ppt/slides/slide1.xml" Id="Rd45f36d3ed424b17" /><Relationship Type="http://schemas.openxmlformats.org/officeDocument/2006/relationships/slide" Target="/ppt/slides/slide2.xml" Id="R343063c797ea4574" /><Relationship Type="http://schemas.openxmlformats.org/officeDocument/2006/relationships/slide" Target="/ppt/slides/slide3.xml" Id="Rff6fb57db7b24787" /><Relationship Type="http://schemas.openxmlformats.org/officeDocument/2006/relationships/slide" Target="/ppt/slides/slide4.xml" Id="Radb55c23f127425a" /><Relationship Type="http://schemas.openxmlformats.org/officeDocument/2006/relationships/slide" Target="/ppt/slides/slide5.xml" Id="R6cb1749b5f804442" /><Relationship Type="http://schemas.openxmlformats.org/officeDocument/2006/relationships/slide" Target="/ppt/slides/slide6.xml" Id="R881cd28963974109" /><Relationship Type="http://schemas.openxmlformats.org/officeDocument/2006/relationships/slide" Target="/ppt/slides/slide7.xml" Id="Rc97a4db597854a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b46e292a7f43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82d76a6224455b" /><Relationship Type="http://schemas.openxmlformats.org/officeDocument/2006/relationships/theme" Target="/ppt/slideMasters/theme/theme1.xml" Id="R16a88910ddc745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82d76a622445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c5873b21d146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cfa733cb624a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81da0319d043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d514c143134a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4807b0f72244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deaa727dae4b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8cd4a9c53745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EIBE BYGG OG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EIBE BYGG OG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EIBE BYGG OG EIENDOM AS ble etablert [år] og holder til i Oppegård.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EIBE BYGG OG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EIBE BYGG OG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EIBE BYGG OG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2 279 954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−110 991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−113 337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216 509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EIBE BYGG OG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BERNTSSON NICLAS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EILERTSEN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EIBE BYGG OG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Åsmyrveien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1415 Oppegård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927 660 261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EIBE BYGG OG EIENDOM AS</a:t>
            </a:r>
          </a:p>
        </p:txBody>
      </p:sp>
    </p:spTree>
  </p:cSld>
  <p:clrMapOvr>
    <a:masterClrMapping xmlns:a="http://schemas.openxmlformats.org/drawingml/2006/main"/>
  </p:clrMapOvr>
</p:sld>
</file>