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6d5beb97cc4b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d867983cfe413c"/>
  </p:sldMasterIdLst>
  <p:sldIdLst>
    <p:sldId xmlns:r="http://schemas.openxmlformats.org/officeDocument/2006/relationships" id="256" r:id="R7aeb367114504e6b"/>
    <p:sldId xmlns:r="http://schemas.openxmlformats.org/officeDocument/2006/relationships" id="257" r:id="R609d820171744256"/>
    <p:sldId xmlns:r="http://schemas.openxmlformats.org/officeDocument/2006/relationships" id="258" r:id="R13e407d6cd1c4f9e"/>
    <p:sldId xmlns:r="http://schemas.openxmlformats.org/officeDocument/2006/relationships" id="259" r:id="R6b06374f41034c93"/>
    <p:sldId xmlns:r="http://schemas.openxmlformats.org/officeDocument/2006/relationships" id="260" r:id="Rd6b33263e87746ba"/>
    <p:sldId xmlns:r="http://schemas.openxmlformats.org/officeDocument/2006/relationships" id="261" r:id="Rf839fce4372d40c9"/>
    <p:sldId xmlns:r="http://schemas.openxmlformats.org/officeDocument/2006/relationships" id="262" r:id="Rcee468737c0244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867983cfe413c" /><Relationship Type="http://schemas.openxmlformats.org/officeDocument/2006/relationships/slide" Target="/ppt/slides/slide1.xml" Id="R7aeb367114504e6b" /><Relationship Type="http://schemas.openxmlformats.org/officeDocument/2006/relationships/slide" Target="/ppt/slides/slide2.xml" Id="R609d820171744256" /><Relationship Type="http://schemas.openxmlformats.org/officeDocument/2006/relationships/slide" Target="/ppt/slides/slide3.xml" Id="R13e407d6cd1c4f9e" /><Relationship Type="http://schemas.openxmlformats.org/officeDocument/2006/relationships/slide" Target="/ppt/slides/slide4.xml" Id="R6b06374f41034c93" /><Relationship Type="http://schemas.openxmlformats.org/officeDocument/2006/relationships/slide" Target="/ppt/slides/slide5.xml" Id="Rd6b33263e87746ba" /><Relationship Type="http://schemas.openxmlformats.org/officeDocument/2006/relationships/slide" Target="/ppt/slides/slide6.xml" Id="Rf839fce4372d40c9" /><Relationship Type="http://schemas.openxmlformats.org/officeDocument/2006/relationships/slide" Target="/ppt/slides/slide7.xml" Id="Rcee468737c0244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c6b3c6eca547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4de42c4aa4bb0" /><Relationship Type="http://schemas.openxmlformats.org/officeDocument/2006/relationships/theme" Target="/ppt/slideMasters/theme/theme1.xml" Id="Ra88bf75e725041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04de42c4aa4b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1c5b0021b43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95afb37f744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c25566a4f4d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8ea1874bd4b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3ad33a94e43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529c522f147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68eb1d3394c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OK-REVISJON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2 700 357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870 711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684 699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1 116 412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2 236 580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MILANI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Bytesteinen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927 660 539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OK-REVISJON AS</a:t>
            </a:r>
          </a:p>
        </p:txBody>
      </p:sp>
    </p:spTree>
  </p:cSld>
  <p:clrMapOvr>
    <a:masterClrMapping xmlns:a="http://schemas.openxmlformats.org/drawingml/2006/main"/>
  </p:clrMapOvr>
</p:sld>
</file>