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e46eba7db94f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04377d22ab49af"/>
  </p:sldMasterIdLst>
  <p:sldIdLst>
    <p:sldId xmlns:r="http://schemas.openxmlformats.org/officeDocument/2006/relationships" id="256" r:id="R8c28cdb199ec4f09"/>
    <p:sldId xmlns:r="http://schemas.openxmlformats.org/officeDocument/2006/relationships" id="257" r:id="R607be131015d46c8"/>
    <p:sldId xmlns:r="http://schemas.openxmlformats.org/officeDocument/2006/relationships" id="258" r:id="R56804de45dfc4f50"/>
    <p:sldId xmlns:r="http://schemas.openxmlformats.org/officeDocument/2006/relationships" id="259" r:id="Rb62d2d164ab3413b"/>
    <p:sldId xmlns:r="http://schemas.openxmlformats.org/officeDocument/2006/relationships" id="260" r:id="Rbb0e444e52dc498c"/>
    <p:sldId xmlns:r="http://schemas.openxmlformats.org/officeDocument/2006/relationships" id="261" r:id="R9e404662c56440d0"/>
    <p:sldId xmlns:r="http://schemas.openxmlformats.org/officeDocument/2006/relationships" id="262" r:id="R39e65738ca0941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04377d22ab49af" /><Relationship Type="http://schemas.openxmlformats.org/officeDocument/2006/relationships/slide" Target="/ppt/slides/slide1.xml" Id="R8c28cdb199ec4f09" /><Relationship Type="http://schemas.openxmlformats.org/officeDocument/2006/relationships/slide" Target="/ppt/slides/slide2.xml" Id="R607be131015d46c8" /><Relationship Type="http://schemas.openxmlformats.org/officeDocument/2006/relationships/slide" Target="/ppt/slides/slide3.xml" Id="R56804de45dfc4f50" /><Relationship Type="http://schemas.openxmlformats.org/officeDocument/2006/relationships/slide" Target="/ppt/slides/slide4.xml" Id="Rb62d2d164ab3413b" /><Relationship Type="http://schemas.openxmlformats.org/officeDocument/2006/relationships/slide" Target="/ppt/slides/slide5.xml" Id="Rbb0e444e52dc498c" /><Relationship Type="http://schemas.openxmlformats.org/officeDocument/2006/relationships/slide" Target="/ppt/slides/slide6.xml" Id="R9e404662c56440d0" /><Relationship Type="http://schemas.openxmlformats.org/officeDocument/2006/relationships/slide" Target="/ppt/slides/slide7.xml" Id="R39e65738ca0941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e4cdffc5014e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ddc0d2036418d" /><Relationship Type="http://schemas.openxmlformats.org/officeDocument/2006/relationships/theme" Target="/ppt/slideMasters/theme/theme1.xml" Id="Ra8bd72296e5a48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9ddc0d203641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a7a1c3b2d4d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153b104c645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b9624a27b4e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509a6a1bc49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35eeb19b44f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33653e7a64f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c999b81ea4f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TOGSTADHAGEN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TOGSTADHAGEN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TOGSTADHAGEN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TOGSTADHAGEN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TOGSTADHAGEN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TOGSTADHAGEN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18 999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TOGSTADHAGEN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ANDRES TOGSTADHAGEN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TOGSTADHAGEN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927 660 725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TOGSTADHAGEN HOLDING AS</a:t>
            </a:r>
          </a:p>
        </p:txBody>
      </p:sp>
    </p:spTree>
  </p:cSld>
  <p:clrMapOvr>
    <a:masterClrMapping xmlns:a="http://schemas.openxmlformats.org/drawingml/2006/main"/>
  </p:clrMapOvr>
</p:sld>
</file>