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471133add6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223f8ca1f4121"/>
  </p:sldMasterIdLst>
  <p:sldIdLst>
    <p:sldId xmlns:r="http://schemas.openxmlformats.org/officeDocument/2006/relationships" id="256" r:id="R9ae1ced3c89a491e"/>
    <p:sldId xmlns:r="http://schemas.openxmlformats.org/officeDocument/2006/relationships" id="257" r:id="Ra9b5134c2fa248ba"/>
    <p:sldId xmlns:r="http://schemas.openxmlformats.org/officeDocument/2006/relationships" id="258" r:id="Rc180fe9283de442e"/>
    <p:sldId xmlns:r="http://schemas.openxmlformats.org/officeDocument/2006/relationships" id="259" r:id="R46321470b0964a03"/>
    <p:sldId xmlns:r="http://schemas.openxmlformats.org/officeDocument/2006/relationships" id="260" r:id="R645ce062cbb34386"/>
    <p:sldId xmlns:r="http://schemas.openxmlformats.org/officeDocument/2006/relationships" id="261" r:id="Ra9630d7f7ba54c12"/>
    <p:sldId xmlns:r="http://schemas.openxmlformats.org/officeDocument/2006/relationships" id="262" r:id="R830beac79a924f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223f8ca1f4121" /><Relationship Type="http://schemas.openxmlformats.org/officeDocument/2006/relationships/slide" Target="/ppt/slides/slide1.xml" Id="R9ae1ced3c89a491e" /><Relationship Type="http://schemas.openxmlformats.org/officeDocument/2006/relationships/slide" Target="/ppt/slides/slide2.xml" Id="Ra9b5134c2fa248ba" /><Relationship Type="http://schemas.openxmlformats.org/officeDocument/2006/relationships/slide" Target="/ppt/slides/slide3.xml" Id="Rc180fe9283de442e" /><Relationship Type="http://schemas.openxmlformats.org/officeDocument/2006/relationships/slide" Target="/ppt/slides/slide4.xml" Id="R46321470b0964a03" /><Relationship Type="http://schemas.openxmlformats.org/officeDocument/2006/relationships/slide" Target="/ppt/slides/slide5.xml" Id="R645ce062cbb34386" /><Relationship Type="http://schemas.openxmlformats.org/officeDocument/2006/relationships/slide" Target="/ppt/slides/slide6.xml" Id="Ra9630d7f7ba54c12" /><Relationship Type="http://schemas.openxmlformats.org/officeDocument/2006/relationships/slide" Target="/ppt/slides/slide7.xml" Id="R830beac79a924f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2491c511542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826decafa4e00" /><Relationship Type="http://schemas.openxmlformats.org/officeDocument/2006/relationships/theme" Target="/ppt/slideMasters/theme/theme1.xml" Id="R1e9fae7e34dc4d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3826decafa4e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08fee26b344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6ceddfde14f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8d87e9fbd41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57af946fc4e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5adba0fd047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9d96e4e0c43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81f1b3b5f4e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ENIG 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ENIG 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ENIG 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ENIG 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ENIG 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ENIG 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−433 055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82 621 302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102 598 745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ENIG 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HEDVIG THRANE-STEEN RØKKE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HENRIKKE THRANE-STEEN RØKKE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NICOLINE THRANE-STEEN RØKKE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ANNICKEN THRANE-STEEN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ENIG 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927 660 806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ENIG TS AS</a:t>
            </a:r>
          </a:p>
        </p:txBody>
      </p:sp>
    </p:spTree>
  </p:cSld>
  <p:clrMapOvr>
    <a:masterClrMapping xmlns:a="http://schemas.openxmlformats.org/drawingml/2006/main"/>
  </p:clrMapOvr>
</p:sld>
</file>