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5dbabf7b445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756e20ca8c43b6"/>
  </p:sldMasterIdLst>
  <p:sldIdLst>
    <p:sldId xmlns:r="http://schemas.openxmlformats.org/officeDocument/2006/relationships" id="256" r:id="R0213392f7fdc4df9"/>
    <p:sldId xmlns:r="http://schemas.openxmlformats.org/officeDocument/2006/relationships" id="257" r:id="R9e46559d22864778"/>
    <p:sldId xmlns:r="http://schemas.openxmlformats.org/officeDocument/2006/relationships" id="258" r:id="R5978f119f6674fba"/>
    <p:sldId xmlns:r="http://schemas.openxmlformats.org/officeDocument/2006/relationships" id="259" r:id="Rc96c9b3baefe4833"/>
    <p:sldId xmlns:r="http://schemas.openxmlformats.org/officeDocument/2006/relationships" id="260" r:id="Rcdb89988322f4e55"/>
    <p:sldId xmlns:r="http://schemas.openxmlformats.org/officeDocument/2006/relationships" id="261" r:id="Rd42027c9b802400f"/>
    <p:sldId xmlns:r="http://schemas.openxmlformats.org/officeDocument/2006/relationships" id="262" r:id="Rc772fa9a114e4b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56e20ca8c43b6" /><Relationship Type="http://schemas.openxmlformats.org/officeDocument/2006/relationships/slide" Target="/ppt/slides/slide1.xml" Id="R0213392f7fdc4df9" /><Relationship Type="http://schemas.openxmlformats.org/officeDocument/2006/relationships/slide" Target="/ppt/slides/slide2.xml" Id="R9e46559d22864778" /><Relationship Type="http://schemas.openxmlformats.org/officeDocument/2006/relationships/slide" Target="/ppt/slides/slide3.xml" Id="R5978f119f6674fba" /><Relationship Type="http://schemas.openxmlformats.org/officeDocument/2006/relationships/slide" Target="/ppt/slides/slide4.xml" Id="Rc96c9b3baefe4833" /><Relationship Type="http://schemas.openxmlformats.org/officeDocument/2006/relationships/slide" Target="/ppt/slides/slide5.xml" Id="Rcdb89988322f4e55" /><Relationship Type="http://schemas.openxmlformats.org/officeDocument/2006/relationships/slide" Target="/ppt/slides/slide6.xml" Id="Rd42027c9b802400f" /><Relationship Type="http://schemas.openxmlformats.org/officeDocument/2006/relationships/slide" Target="/ppt/slides/slide7.xml" Id="Rc772fa9a114e4b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991f2775142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964998bba4caa" /><Relationship Type="http://schemas.openxmlformats.org/officeDocument/2006/relationships/theme" Target="/ppt/slideMasters/theme/theme1.xml" Id="R77afa89303464a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e964998bba4c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e993ed326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f19140ce2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315e6fba147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78958d3e94d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1b2cdf6904b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0ddf76e514d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a6f35a3ac4f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THRANE-STEEN FORVALTNING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THRANE-STEEN FORVALTNING HOLDING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4 868 719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116 024 228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116 913 812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THRANE-STEEN MEDHUS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LEOPOLD THRANE-STEEN MEDHUS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EDNA CECILIE THRANE-STEEN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Grevegården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HOLDING AS</a:t>
            </a:r>
          </a:p>
        </p:txBody>
      </p:sp>
    </p:spTree>
  </p:cSld>
  <p:clrMapOvr>
    <a:masterClrMapping xmlns:a="http://schemas.openxmlformats.org/drawingml/2006/main"/>
  </p:clrMapOvr>
</p:sld>
</file>