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5df783369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5c28b08914ef4"/>
  </p:sldMasterIdLst>
  <p:sldIdLst>
    <p:sldId xmlns:r="http://schemas.openxmlformats.org/officeDocument/2006/relationships" id="256" r:id="R887fa6b2e3f54907"/>
    <p:sldId xmlns:r="http://schemas.openxmlformats.org/officeDocument/2006/relationships" id="257" r:id="Rd9342ca2fb5a4e49"/>
    <p:sldId xmlns:r="http://schemas.openxmlformats.org/officeDocument/2006/relationships" id="258" r:id="Radc165ad911f46fe"/>
    <p:sldId xmlns:r="http://schemas.openxmlformats.org/officeDocument/2006/relationships" id="259" r:id="Re6194c709b6a40de"/>
    <p:sldId xmlns:r="http://schemas.openxmlformats.org/officeDocument/2006/relationships" id="260" r:id="Rfe8b78eed96945fc"/>
    <p:sldId xmlns:r="http://schemas.openxmlformats.org/officeDocument/2006/relationships" id="261" r:id="R2698f4dff5374c44"/>
    <p:sldId xmlns:r="http://schemas.openxmlformats.org/officeDocument/2006/relationships" id="262" r:id="Rf04f0b3e0a92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5c28b08914ef4" /><Relationship Type="http://schemas.openxmlformats.org/officeDocument/2006/relationships/slide" Target="/ppt/slides/slide1.xml" Id="R887fa6b2e3f54907" /><Relationship Type="http://schemas.openxmlformats.org/officeDocument/2006/relationships/slide" Target="/ppt/slides/slide2.xml" Id="Rd9342ca2fb5a4e49" /><Relationship Type="http://schemas.openxmlformats.org/officeDocument/2006/relationships/slide" Target="/ppt/slides/slide3.xml" Id="Radc165ad911f46fe" /><Relationship Type="http://schemas.openxmlformats.org/officeDocument/2006/relationships/slide" Target="/ppt/slides/slide4.xml" Id="Re6194c709b6a40de" /><Relationship Type="http://schemas.openxmlformats.org/officeDocument/2006/relationships/slide" Target="/ppt/slides/slide5.xml" Id="Rfe8b78eed96945fc" /><Relationship Type="http://schemas.openxmlformats.org/officeDocument/2006/relationships/slide" Target="/ppt/slides/slide6.xml" Id="R2698f4dff5374c44" /><Relationship Type="http://schemas.openxmlformats.org/officeDocument/2006/relationships/slide" Target="/ppt/slides/slide7.xml" Id="Rf04f0b3e0a92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dcdc84673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56ffbe9e04bac" /><Relationship Type="http://schemas.openxmlformats.org/officeDocument/2006/relationships/theme" Target="/ppt/slideMasters/theme/theme1.xml" Id="R93e059e940ad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56ffbe9e0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8c1740967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dbc626a6d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797d43075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4b65f038b4b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795952ad649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d343f9541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5317a0c874d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NORDMANN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NORDMANN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WERGELAND-NAIR BENEDICTE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Tunbo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1807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927 662 728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NORDMANN AS</a:t>
            </a:r>
          </a:p>
        </p:txBody>
      </p:sp>
    </p:spTree>
  </p:cSld>
  <p:clrMapOvr>
    <a:masterClrMapping xmlns:a="http://schemas.openxmlformats.org/drawingml/2006/main"/>
  </p:clrMapOvr>
</p:sld>
</file>