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d5cb1f8239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b1e3d71cc94619"/>
  </p:sldMasterIdLst>
  <p:sldIdLst>
    <p:sldId xmlns:r="http://schemas.openxmlformats.org/officeDocument/2006/relationships" id="256" r:id="R6012da2fd99e48b8"/>
    <p:sldId xmlns:r="http://schemas.openxmlformats.org/officeDocument/2006/relationships" id="257" r:id="Rb97a0182236a4650"/>
    <p:sldId xmlns:r="http://schemas.openxmlformats.org/officeDocument/2006/relationships" id="258" r:id="R647ac0e8c3ec4036"/>
    <p:sldId xmlns:r="http://schemas.openxmlformats.org/officeDocument/2006/relationships" id="259" r:id="R797692007dde4dd4"/>
    <p:sldId xmlns:r="http://schemas.openxmlformats.org/officeDocument/2006/relationships" id="260" r:id="R7a644bf7d33c4788"/>
    <p:sldId xmlns:r="http://schemas.openxmlformats.org/officeDocument/2006/relationships" id="261" r:id="Rd70a5285dec443e1"/>
    <p:sldId xmlns:r="http://schemas.openxmlformats.org/officeDocument/2006/relationships" id="262" r:id="R44bc1e7f843f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1e3d71cc94619" /><Relationship Type="http://schemas.openxmlformats.org/officeDocument/2006/relationships/slide" Target="/ppt/slides/slide1.xml" Id="R6012da2fd99e48b8" /><Relationship Type="http://schemas.openxmlformats.org/officeDocument/2006/relationships/slide" Target="/ppt/slides/slide2.xml" Id="Rb97a0182236a4650" /><Relationship Type="http://schemas.openxmlformats.org/officeDocument/2006/relationships/slide" Target="/ppt/slides/slide3.xml" Id="R647ac0e8c3ec4036" /><Relationship Type="http://schemas.openxmlformats.org/officeDocument/2006/relationships/slide" Target="/ppt/slides/slide4.xml" Id="R797692007dde4dd4" /><Relationship Type="http://schemas.openxmlformats.org/officeDocument/2006/relationships/slide" Target="/ppt/slides/slide5.xml" Id="R7a644bf7d33c4788" /><Relationship Type="http://schemas.openxmlformats.org/officeDocument/2006/relationships/slide" Target="/ppt/slides/slide6.xml" Id="Rd70a5285dec443e1" /><Relationship Type="http://schemas.openxmlformats.org/officeDocument/2006/relationships/slide" Target="/ppt/slides/slide7.xml" Id="R44bc1e7f843f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38b38f6e644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785a2a5ea4c6a" /><Relationship Type="http://schemas.openxmlformats.org/officeDocument/2006/relationships/theme" Target="/ppt/slideMasters/theme/theme1.xml" Id="Ra26586ffd6f849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785a2a5ea4c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6d32fe5dc45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e1cdfb78a4a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79f046b19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cf3431c4843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26f1cad4e4c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d8c08ce7c47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645e66c2e45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SKIBERG AS ble etablert [år] og holder til i Hof.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12 801 775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BACKER-GRØNDAHL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BACKER-GRØNDAHL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Holts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3090 Hof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927 665 905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