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2ca581e31424df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74a4918bac64018"/>
  </p:sldMasterIdLst>
  <p:sldIdLst>
    <p:sldId xmlns:r="http://schemas.openxmlformats.org/officeDocument/2006/relationships" id="256" r:id="R721aa50ca1e943f6"/>
    <p:sldId xmlns:r="http://schemas.openxmlformats.org/officeDocument/2006/relationships" id="257" r:id="R42b14ae2b1f3471a"/>
    <p:sldId xmlns:r="http://schemas.openxmlformats.org/officeDocument/2006/relationships" id="258" r:id="Rca9a3fc88a6b4bfd"/>
    <p:sldId xmlns:r="http://schemas.openxmlformats.org/officeDocument/2006/relationships" id="259" r:id="Rc3d85b7f3b7747b4"/>
    <p:sldId xmlns:r="http://schemas.openxmlformats.org/officeDocument/2006/relationships" id="260" r:id="R32f4922e3f874bd8"/>
    <p:sldId xmlns:r="http://schemas.openxmlformats.org/officeDocument/2006/relationships" id="261" r:id="R76a9f2470bbd4e83"/>
    <p:sldId xmlns:r="http://schemas.openxmlformats.org/officeDocument/2006/relationships" id="262" r:id="Rd530875e6f594b1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74a4918bac64018" /><Relationship Type="http://schemas.openxmlformats.org/officeDocument/2006/relationships/slide" Target="/ppt/slides/slide1.xml" Id="R721aa50ca1e943f6" /><Relationship Type="http://schemas.openxmlformats.org/officeDocument/2006/relationships/slide" Target="/ppt/slides/slide2.xml" Id="R42b14ae2b1f3471a" /><Relationship Type="http://schemas.openxmlformats.org/officeDocument/2006/relationships/slide" Target="/ppt/slides/slide3.xml" Id="Rca9a3fc88a6b4bfd" /><Relationship Type="http://schemas.openxmlformats.org/officeDocument/2006/relationships/slide" Target="/ppt/slides/slide4.xml" Id="Rc3d85b7f3b7747b4" /><Relationship Type="http://schemas.openxmlformats.org/officeDocument/2006/relationships/slide" Target="/ppt/slides/slide5.xml" Id="R32f4922e3f874bd8" /><Relationship Type="http://schemas.openxmlformats.org/officeDocument/2006/relationships/slide" Target="/ppt/slides/slide6.xml" Id="R76a9f2470bbd4e83" /><Relationship Type="http://schemas.openxmlformats.org/officeDocument/2006/relationships/slide" Target="/ppt/slides/slide7.xml" Id="Rd530875e6f594b1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f727a2bfe7b42c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3ac8d4e30f4be1" /><Relationship Type="http://schemas.openxmlformats.org/officeDocument/2006/relationships/theme" Target="/ppt/slideMasters/theme/theme1.xml" Id="R875969e3a2b5417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43ac8d4e30f4be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c59a05fd2646e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9feea7ab614e3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9ca6636676412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50877a795a4e4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582b134542479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86fec105274e7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9d6411d976479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LB FILTBYGG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LB FILTBYGG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LB FILTBYGG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LB FILTBYGG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LB FILTBYGG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LB FILTBYGG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−9 105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387 345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4 271 262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4 281 626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LB FILTBYGG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LISE BRUUSGAARD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LB FILTBYGG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Øvre Storgate 104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3018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927 665 956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LB FILTBYGG AS</a:t>
            </a:r>
          </a:p>
        </p:txBody>
      </p:sp>
    </p:spTree>
  </p:cSld>
  <p:clrMapOvr>
    <a:masterClrMapping xmlns:a="http://schemas.openxmlformats.org/drawingml/2006/main"/>
  </p:clrMapOvr>
</p:sld>
</file>