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65672368a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1c886223f4674"/>
  </p:sldMasterIdLst>
  <p:sldIdLst>
    <p:sldId xmlns:r="http://schemas.openxmlformats.org/officeDocument/2006/relationships" id="256" r:id="R3b33e7effc2144dd"/>
    <p:sldId xmlns:r="http://schemas.openxmlformats.org/officeDocument/2006/relationships" id="257" r:id="Rd2163bea05dd43fc"/>
    <p:sldId xmlns:r="http://schemas.openxmlformats.org/officeDocument/2006/relationships" id="258" r:id="R41efb953115f4d7b"/>
    <p:sldId xmlns:r="http://schemas.openxmlformats.org/officeDocument/2006/relationships" id="259" r:id="Rfdb1662121244959"/>
    <p:sldId xmlns:r="http://schemas.openxmlformats.org/officeDocument/2006/relationships" id="260" r:id="R470fc9c3ecad4423"/>
    <p:sldId xmlns:r="http://schemas.openxmlformats.org/officeDocument/2006/relationships" id="261" r:id="Ra6042002cb294d07"/>
    <p:sldId xmlns:r="http://schemas.openxmlformats.org/officeDocument/2006/relationships" id="262" r:id="R190578d555e8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1c886223f4674" /><Relationship Type="http://schemas.openxmlformats.org/officeDocument/2006/relationships/slide" Target="/ppt/slides/slide1.xml" Id="R3b33e7effc2144dd" /><Relationship Type="http://schemas.openxmlformats.org/officeDocument/2006/relationships/slide" Target="/ppt/slides/slide2.xml" Id="Rd2163bea05dd43fc" /><Relationship Type="http://schemas.openxmlformats.org/officeDocument/2006/relationships/slide" Target="/ppt/slides/slide3.xml" Id="R41efb953115f4d7b" /><Relationship Type="http://schemas.openxmlformats.org/officeDocument/2006/relationships/slide" Target="/ppt/slides/slide4.xml" Id="Rfdb1662121244959" /><Relationship Type="http://schemas.openxmlformats.org/officeDocument/2006/relationships/slide" Target="/ppt/slides/slide5.xml" Id="R470fc9c3ecad4423" /><Relationship Type="http://schemas.openxmlformats.org/officeDocument/2006/relationships/slide" Target="/ppt/slides/slide6.xml" Id="Ra6042002cb294d07" /><Relationship Type="http://schemas.openxmlformats.org/officeDocument/2006/relationships/slide" Target="/ppt/slides/slide7.xml" Id="R190578d555e8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1f5e139ef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8c2ab7c67402f" /><Relationship Type="http://schemas.openxmlformats.org/officeDocument/2006/relationships/theme" Target="/ppt/slideMasters/theme/theme1.xml" Id="Rc7a9bd5c97be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8c2ab7c67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83fcc84f0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595d95bbc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81b927a01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3ab92576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9ebe5d2744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2a93a2193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8fda809e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OES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OES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OLAV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ELLEN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SIGURD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